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4"/>
  </p:sldMasterIdLst>
  <p:notesMasterIdLst>
    <p:notesMasterId r:id="rId21"/>
  </p:notesMasterIdLst>
  <p:sldIdLst>
    <p:sldId id="319" r:id="rId5"/>
    <p:sldId id="293" r:id="rId6"/>
    <p:sldId id="305" r:id="rId7"/>
    <p:sldId id="306" r:id="rId8"/>
    <p:sldId id="307" r:id="rId9"/>
    <p:sldId id="308" r:id="rId10"/>
    <p:sldId id="309" r:id="rId11"/>
    <p:sldId id="312" r:id="rId12"/>
    <p:sldId id="313" r:id="rId13"/>
    <p:sldId id="316" r:id="rId14"/>
    <p:sldId id="317" r:id="rId15"/>
    <p:sldId id="318" r:id="rId16"/>
    <p:sldId id="320" r:id="rId17"/>
    <p:sldId id="321" r:id="rId18"/>
    <p:sldId id="303" r:id="rId19"/>
    <p:sldId id="32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648" userDrawn="1">
          <p15:clr>
            <a:srgbClr val="A4A3A4"/>
          </p15:clr>
        </p15:guide>
        <p15:guide id="6" orient="horz" pos="1296" userDrawn="1">
          <p15:clr>
            <a:srgbClr val="A4A3A4"/>
          </p15:clr>
        </p15:guide>
        <p15:guide id="7" orient="horz" pos="3408" userDrawn="1">
          <p15:clr>
            <a:srgbClr val="A4A3A4"/>
          </p15:clr>
        </p15:guide>
        <p15:guide id="8" orient="horz" pos="3600" userDrawn="1">
          <p15:clr>
            <a:srgbClr val="A4A3A4"/>
          </p15:clr>
        </p15:guide>
        <p15:guide id="9" orient="horz" pos="2352" userDrawn="1">
          <p15:clr>
            <a:srgbClr val="A4A3A4"/>
          </p15:clr>
        </p15:guide>
        <p15:guide id="10" orient="horz" pos="3936" userDrawn="1">
          <p15:clr>
            <a:srgbClr val="A4A3A4"/>
          </p15:clr>
        </p15:guide>
        <p15:guide id="11" orient="horz" pos="4080" userDrawn="1">
          <p15:clr>
            <a:srgbClr val="A4A3A4"/>
          </p15:clr>
        </p15:guide>
        <p15:guide id="12" orient="horz" pos="11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2EB"/>
    <a:srgbClr val="F4F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30"/>
  </p:normalViewPr>
  <p:slideViewPr>
    <p:cSldViewPr snapToGrid="0" showGuides="1">
      <p:cViewPr>
        <p:scale>
          <a:sx n="77" d="100"/>
          <a:sy n="77" d="100"/>
        </p:scale>
        <p:origin x="912" y="86"/>
      </p:cViewPr>
      <p:guideLst>
        <p:guide orient="horz" pos="2208"/>
        <p:guide pos="3840"/>
        <p:guide pos="360"/>
        <p:guide pos="7320"/>
        <p:guide orient="horz" pos="648"/>
        <p:guide orient="horz" pos="1296"/>
        <p:guide orient="horz" pos="3408"/>
        <p:guide orient="horz" pos="3600"/>
        <p:guide orient="horz" pos="2352"/>
        <p:guide orient="horz" pos="3936"/>
        <p:guide orient="horz" pos="4080"/>
        <p:guide orient="horz" pos="1128"/>
      </p:guideLst>
    </p:cSldViewPr>
  </p:slideViewPr>
  <p:outlineViewPr>
    <p:cViewPr>
      <p:scale>
        <a:sx n="33" d="100"/>
        <a:sy n="33" d="100"/>
      </p:scale>
      <p:origin x="0" y="0"/>
    </p:cViewPr>
  </p:outlineViewPr>
  <p:notesTextViewPr>
    <p:cViewPr>
      <p:scale>
        <a:sx n="55" d="100"/>
        <a:sy n="5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87914-B979-D441-9584-07C203378D42}" type="datetimeFigureOut">
              <a:rPr lang="en-US" smtClean="0"/>
              <a:t>9/18/2024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8216B-BE00-0B44-858C-A4D22CFBA301}" type="slidenum">
              <a:rPr lang="en-US" smtClean="0"/>
              <a:t>‹#›</a:t>
            </a:fld>
            <a:endParaRPr lang="en-US" dirty="0"/>
          </a:p>
        </p:txBody>
      </p:sp>
    </p:spTree>
    <p:extLst>
      <p:ext uri="{BB962C8B-B14F-4D97-AF65-F5344CB8AC3E}">
        <p14:creationId xmlns:p14="http://schemas.microsoft.com/office/powerpoint/2010/main" val="37955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2413600956"/>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202487818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776CE9F-4BD8-A748-847B-B97BB3C5BACA}"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0915418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49943325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776CE9F-4BD8-A748-847B-B97BB3C5BACA}"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4702422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126452572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3041498934"/>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3427426595"/>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3890E5-21F7-5145-68D0-81916C073BFE}"/>
              </a:ext>
            </a:extLst>
          </p:cNvPr>
          <p:cNvSpPr/>
          <p:nvPr userDrawn="1"/>
        </p:nvSpPr>
        <p:spPr>
          <a:xfrm>
            <a:off x="7607808" y="2505456"/>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F806338A-E3B7-F581-6979-B6DB684C8164}"/>
              </a:ext>
            </a:extLst>
          </p:cNvPr>
          <p:cNvSpPr>
            <a:spLocks noGrp="1"/>
          </p:cNvSpPr>
          <p:nvPr>
            <p:ph type="pic" sz="quarter" idx="11"/>
          </p:nvPr>
        </p:nvSpPr>
        <p:spPr>
          <a:xfrm>
            <a:off x="8247888" y="0"/>
            <a:ext cx="2203704" cy="6464808"/>
          </a:xfrm>
          <a:custGeom>
            <a:avLst/>
            <a:gdLst>
              <a:gd name="connsiteX0" fmla="*/ 0 w 2203704"/>
              <a:gd name="connsiteY0" fmla="*/ 5604176 h 6464808"/>
              <a:gd name="connsiteX1" fmla="*/ 130276 w 2203704"/>
              <a:gd name="connsiteY1" fmla="*/ 5701594 h 6464808"/>
              <a:gd name="connsiteX2" fmla="*/ 1107192 w 2203704"/>
              <a:gd name="connsiteY2" fmla="*/ 6000000 h 6464808"/>
              <a:gd name="connsiteX3" fmla="*/ 2084109 w 2203704"/>
              <a:gd name="connsiteY3" fmla="*/ 5701594 h 6464808"/>
              <a:gd name="connsiteX4" fmla="*/ 2203704 w 2203704"/>
              <a:gd name="connsiteY4" fmla="*/ 5612162 h 6464808"/>
              <a:gd name="connsiteX5" fmla="*/ 2203704 w 2203704"/>
              <a:gd name="connsiteY5" fmla="*/ 6464808 h 6464808"/>
              <a:gd name="connsiteX6" fmla="*/ 0 w 2203704"/>
              <a:gd name="connsiteY6" fmla="*/ 6464808 h 6464808"/>
              <a:gd name="connsiteX7" fmla="*/ 0 w 2203704"/>
              <a:gd name="connsiteY7" fmla="*/ 0 h 6464808"/>
              <a:gd name="connsiteX8" fmla="*/ 2203704 w 2203704"/>
              <a:gd name="connsiteY8" fmla="*/ 0 h 6464808"/>
              <a:gd name="connsiteX9" fmla="*/ 2203704 w 2203704"/>
              <a:gd name="connsiteY9" fmla="*/ 2893295 h 6464808"/>
              <a:gd name="connsiteX10" fmla="*/ 2084109 w 2203704"/>
              <a:gd name="connsiteY10" fmla="*/ 2803863 h 6464808"/>
              <a:gd name="connsiteX11" fmla="*/ 1107192 w 2203704"/>
              <a:gd name="connsiteY11" fmla="*/ 2505456 h 6464808"/>
              <a:gd name="connsiteX12" fmla="*/ 130276 w 2203704"/>
              <a:gd name="connsiteY12" fmla="*/ 2803863 h 6464808"/>
              <a:gd name="connsiteX13" fmla="*/ 0 w 2203704"/>
              <a:gd name="connsiteY13" fmla="*/ 2901281 h 646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3704" h="6464808">
                <a:moveTo>
                  <a:pt x="0" y="5604176"/>
                </a:moveTo>
                <a:lnTo>
                  <a:pt x="130276" y="5701594"/>
                </a:lnTo>
                <a:cubicBezTo>
                  <a:pt x="409142" y="5889992"/>
                  <a:pt x="745320" y="6000000"/>
                  <a:pt x="1107192" y="6000000"/>
                </a:cubicBezTo>
                <a:cubicBezTo>
                  <a:pt x="1469064" y="6000000"/>
                  <a:pt x="1805242" y="5889992"/>
                  <a:pt x="2084109" y="5701594"/>
                </a:cubicBezTo>
                <a:lnTo>
                  <a:pt x="2203704" y="5612162"/>
                </a:lnTo>
                <a:lnTo>
                  <a:pt x="2203704" y="6464808"/>
                </a:lnTo>
                <a:lnTo>
                  <a:pt x="0" y="6464808"/>
                </a:lnTo>
                <a:close/>
                <a:moveTo>
                  <a:pt x="0" y="0"/>
                </a:moveTo>
                <a:lnTo>
                  <a:pt x="2203704" y="0"/>
                </a:lnTo>
                <a:lnTo>
                  <a:pt x="2203704" y="2893295"/>
                </a:lnTo>
                <a:lnTo>
                  <a:pt x="2084109" y="2803863"/>
                </a:lnTo>
                <a:cubicBezTo>
                  <a:pt x="1805242" y="2615464"/>
                  <a:pt x="1469064" y="2505456"/>
                  <a:pt x="1107192" y="2505456"/>
                </a:cubicBezTo>
                <a:cubicBezTo>
                  <a:pt x="745320" y="2505456"/>
                  <a:pt x="409142" y="2615464"/>
                  <a:pt x="130276" y="2803863"/>
                </a:cubicBezTo>
                <a:lnTo>
                  <a:pt x="0" y="2901281"/>
                </a:lnTo>
                <a:close/>
              </a:path>
            </a:pathLst>
          </a:custGeom>
        </p:spPr>
        <p:txBody>
          <a:bodyPr wrap="square" anchor="t">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48056" y="1709928"/>
            <a:ext cx="4709160" cy="3008376"/>
          </a:xfrm>
        </p:spPr>
        <p:txBody>
          <a:bodyPr/>
          <a:lstStyle>
            <a:lvl1pPr marL="0" indent="0">
              <a:lnSpc>
                <a:spcPct val="150000"/>
              </a:lnSpc>
              <a:spcBef>
                <a:spcPts val="0"/>
              </a:spcBef>
              <a:buFont typeface="Courier New" panose="02070309020205020404" pitchFamily="49" charset="0"/>
              <a:buNone/>
              <a:defRPr sz="1600">
                <a:latin typeface="Georgia Pro" panose="02040502050405020303" pitchFamily="18" charset="0"/>
              </a:defRPr>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1885950" indent="-28575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7809744" y="2707392"/>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2552F918-8726-F0C7-3DD5-8FC63F1C2A8F}"/>
              </a:ext>
            </a:extLst>
          </p:cNvPr>
          <p:cNvSpPr>
            <a:spLocks noGrp="1"/>
          </p:cNvSpPr>
          <p:nvPr>
            <p:ph type="dt" sz="half" idx="13"/>
          </p:nvPr>
        </p:nvSpPr>
        <p:spPr/>
        <p:txBody>
          <a:bodyPr/>
          <a:lstStyle/>
          <a:p>
            <a:r>
              <a:rPr lang="en-US" dirty="0"/>
              <a:t>20XX</a:t>
            </a:r>
          </a:p>
        </p:txBody>
      </p:sp>
      <p:sp>
        <p:nvSpPr>
          <p:cNvPr id="6" name="Footer Placeholder 5">
            <a:extLst>
              <a:ext uri="{FF2B5EF4-FFF2-40B4-BE49-F238E27FC236}">
                <a16:creationId xmlns:a16="http://schemas.microsoft.com/office/drawing/2014/main" id="{EC8E2775-2A6A-4308-A03B-DE565C253C33}"/>
              </a:ext>
            </a:extLst>
          </p:cNvPr>
          <p:cNvSpPr>
            <a:spLocks noGrp="1"/>
          </p:cNvSpPr>
          <p:nvPr>
            <p:ph type="ftr" sz="quarter" idx="14"/>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0CDCBE-5B6E-9248-8031-5FEF6459FE2D}"/>
              </a:ext>
            </a:extLst>
          </p:cNvPr>
          <p:cNvSpPr>
            <a:spLocks noGrp="1"/>
          </p:cNvSpPr>
          <p:nvPr>
            <p:ph type="sldNum" sz="quarter" idx="15"/>
          </p:nvPr>
        </p:nvSpPr>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2803596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84631" y="539496"/>
            <a:ext cx="8330115" cy="713232"/>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84632" y="1709928"/>
            <a:ext cx="4636008" cy="4094159"/>
          </a:xfrm>
        </p:spPr>
        <p:txBody>
          <a:bodyPr/>
          <a:lstStyle>
            <a:lvl1pPr marL="0" indent="0">
              <a:lnSpc>
                <a:spcPct val="150000"/>
              </a:lnSpc>
              <a:buNone/>
              <a:defRPr sz="1600"/>
            </a:lvl1pPr>
            <a:lvl2pPr marL="228600" indent="-228600">
              <a:buFont typeface="Courier New" panose="02070309020205020404" pitchFamily="49" charset="0"/>
              <a:buChar char="o"/>
              <a:defRPr sz="1600"/>
            </a:lvl2pPr>
            <a:lvl3pPr marL="457200" indent="-228600">
              <a:buFont typeface="Courier New" panose="02070309020205020404" pitchFamily="49" charset="0"/>
              <a:buChar char="o"/>
              <a:defRPr sz="1400"/>
            </a:lvl3pPr>
            <a:lvl4pPr marL="685800" indent="-228600">
              <a:buFont typeface="Courier New" panose="02070309020205020404" pitchFamily="49" charset="0"/>
              <a:buChar char="o"/>
              <a:defRPr sz="1200"/>
            </a:lvl4pPr>
            <a:lvl5pPr marL="914400" indent="-228600">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795A142-1596-74CD-CE55-ED7D16557202}"/>
              </a:ext>
            </a:extLst>
          </p:cNvPr>
          <p:cNvSpPr>
            <a:spLocks noGrp="1"/>
          </p:cNvSpPr>
          <p:nvPr>
            <p:ph type="dt" sz="half" idx="11"/>
          </p:nvPr>
        </p:nvSpPr>
        <p:spPr/>
        <p:txBody>
          <a:bodyPr/>
          <a:lstStyle/>
          <a:p>
            <a:r>
              <a:rPr lang="en-US" dirty="0"/>
              <a:t>20XX</a:t>
            </a:r>
          </a:p>
        </p:txBody>
      </p:sp>
      <p:sp>
        <p:nvSpPr>
          <p:cNvPr id="4" name="Footer Placeholder 3">
            <a:extLst>
              <a:ext uri="{FF2B5EF4-FFF2-40B4-BE49-F238E27FC236}">
                <a16:creationId xmlns:a16="http://schemas.microsoft.com/office/drawing/2014/main" id="{D63486CB-7CEE-AEFE-BD1F-D5ECDF86AC71}"/>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B6C5B5-5FF6-BA69-B3EB-2D313DB34293}"/>
              </a:ext>
            </a:extLst>
          </p:cNvPr>
          <p:cNvSpPr>
            <a:spLocks noGrp="1"/>
          </p:cNvSpPr>
          <p:nvPr>
            <p:ph type="sldNum" sz="quarter" idx="13"/>
          </p:nvPr>
        </p:nvSpPr>
        <p:spPr/>
        <p:txBody>
          <a:bodyPr/>
          <a:lstStyle>
            <a:lvl1pPr>
              <a:defRPr>
                <a:solidFill>
                  <a:schemeClr val="tx1"/>
                </a:solidFill>
              </a:defRPr>
            </a:lvl1pPr>
          </a:lstStyle>
          <a:p>
            <a:fld id="{B776CE9F-4BD8-A748-847B-B97BB3C5BACA}" type="slidenum">
              <a:rPr lang="en-US" smtClean="0"/>
              <a:pPr/>
              <a:t>‹#›</a:t>
            </a:fld>
            <a:endParaRPr lang="en-US" dirty="0"/>
          </a:p>
        </p:txBody>
      </p:sp>
      <p:sp>
        <p:nvSpPr>
          <p:cNvPr id="10" name="Freeform 21">
            <a:extLst>
              <a:ext uri="{FF2B5EF4-FFF2-40B4-BE49-F238E27FC236}">
                <a16:creationId xmlns:a16="http://schemas.microsoft.com/office/drawing/2014/main" id="{AA11C240-F4B7-3E31-B8FE-45758ECEFADD}"/>
              </a:ext>
            </a:extLst>
          </p:cNvPr>
          <p:cNvSpPr/>
          <p:nvPr userDrawn="1"/>
        </p:nvSpPr>
        <p:spPr>
          <a:xfrm>
            <a:off x="6656897" y="2194243"/>
            <a:ext cx="2157850" cy="4279674"/>
          </a:xfrm>
          <a:custGeom>
            <a:avLst/>
            <a:gdLst>
              <a:gd name="connsiteX0" fmla="*/ 1078925 w 2157850"/>
              <a:gd name="connsiteY0" fmla="*/ 0 h 4262645"/>
              <a:gd name="connsiteX1" fmla="*/ 2157850 w 2157850"/>
              <a:gd name="connsiteY1" fmla="*/ 1078925 h 4262645"/>
              <a:gd name="connsiteX2" fmla="*/ 2157849 w 2157850"/>
              <a:gd name="connsiteY2" fmla="*/ 4262645 h 4262645"/>
              <a:gd name="connsiteX3" fmla="*/ 0 w 2157850"/>
              <a:gd name="connsiteY3" fmla="*/ 4262645 h 4262645"/>
              <a:gd name="connsiteX4" fmla="*/ 0 w 2157850"/>
              <a:gd name="connsiteY4" fmla="*/ 1078925 h 4262645"/>
              <a:gd name="connsiteX5" fmla="*/ 1078925 w 2157850"/>
              <a:gd name="connsiteY5" fmla="*/ 0 h 426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850" h="4262645">
                <a:moveTo>
                  <a:pt x="1078925" y="0"/>
                </a:moveTo>
                <a:cubicBezTo>
                  <a:pt x="1674799" y="0"/>
                  <a:pt x="2157850" y="483051"/>
                  <a:pt x="2157850" y="1078925"/>
                </a:cubicBezTo>
                <a:lnTo>
                  <a:pt x="2157849" y="4262645"/>
                </a:lnTo>
                <a:lnTo>
                  <a:pt x="0" y="4262645"/>
                </a:lnTo>
                <a:lnTo>
                  <a:pt x="0" y="1078925"/>
                </a:lnTo>
                <a:cubicBezTo>
                  <a:pt x="0" y="483051"/>
                  <a:pt x="483051" y="0"/>
                  <a:pt x="1078925" y="0"/>
                </a:cubicBezTo>
                <a:close/>
              </a:path>
            </a:pathLst>
          </a:cu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ounded Rectangle 13">
            <a:extLst>
              <a:ext uri="{FF2B5EF4-FFF2-40B4-BE49-F238E27FC236}">
                <a16:creationId xmlns:a16="http://schemas.microsoft.com/office/drawing/2014/main" id="{6DEC92F6-5ECE-F44A-1D1F-927CF5EC7D9C}"/>
              </a:ext>
            </a:extLst>
          </p:cNvPr>
          <p:cNvSpPr/>
          <p:nvPr userDrawn="1"/>
        </p:nvSpPr>
        <p:spPr>
          <a:xfrm>
            <a:off x="9411334" y="648233"/>
            <a:ext cx="2157849" cy="556153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128966A6-EBB8-CA9B-6B39-A25293F2F141}"/>
              </a:ext>
            </a:extLst>
          </p:cNvPr>
          <p:cNvSpPr>
            <a:spLocks noGrp="1"/>
          </p:cNvSpPr>
          <p:nvPr>
            <p:ph type="pic" sz="quarter" idx="14"/>
          </p:nvPr>
        </p:nvSpPr>
        <p:spPr>
          <a:xfrm>
            <a:off x="6798562" y="2357689"/>
            <a:ext cx="1874520" cy="4119470"/>
          </a:xfrm>
          <a:custGeom>
            <a:avLst/>
            <a:gdLst>
              <a:gd name="connsiteX0" fmla="*/ 937260 w 1874520"/>
              <a:gd name="connsiteY0" fmla="*/ 0 h 4119470"/>
              <a:gd name="connsiteX1" fmla="*/ 1874520 w 1874520"/>
              <a:gd name="connsiteY1" fmla="*/ 937260 h 4119470"/>
              <a:gd name="connsiteX2" fmla="*/ 1874519 w 1874520"/>
              <a:gd name="connsiteY2" fmla="*/ 4119470 h 4119470"/>
              <a:gd name="connsiteX3" fmla="*/ 0 w 1874520"/>
              <a:gd name="connsiteY3" fmla="*/ 4119470 h 4119470"/>
              <a:gd name="connsiteX4" fmla="*/ 0 w 1874520"/>
              <a:gd name="connsiteY4" fmla="*/ 937260 h 4119470"/>
              <a:gd name="connsiteX5" fmla="*/ 937260 w 1874520"/>
              <a:gd name="connsiteY5" fmla="*/ 0 h 41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20" h="4119470">
                <a:moveTo>
                  <a:pt x="937260" y="0"/>
                </a:moveTo>
                <a:cubicBezTo>
                  <a:pt x="1454894" y="0"/>
                  <a:pt x="1874520" y="419626"/>
                  <a:pt x="1874520" y="937260"/>
                </a:cubicBezTo>
                <a:lnTo>
                  <a:pt x="1874519" y="4119470"/>
                </a:lnTo>
                <a:lnTo>
                  <a:pt x="0" y="4119470"/>
                </a:lnTo>
                <a:lnTo>
                  <a:pt x="0" y="937260"/>
                </a:lnTo>
                <a:cubicBezTo>
                  <a:pt x="0" y="419626"/>
                  <a:pt x="419626" y="0"/>
                  <a:pt x="937260" y="0"/>
                </a:cubicBezTo>
                <a:close/>
              </a:path>
            </a:pathLst>
          </a:custGeom>
          <a:ln w="12700">
            <a:solidFill>
              <a:schemeClr val="tx1"/>
            </a:solidFill>
          </a:ln>
        </p:spPr>
        <p:txBody>
          <a:bodyPr wrap="square" anchor="ctr">
            <a:noAutofit/>
          </a:bodyPr>
          <a:lstStyle>
            <a:lvl1pPr marL="0" indent="0" algn="ctr">
              <a:buNone/>
              <a:defRPr sz="1400"/>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59BA7C64-D6D8-47D4-38A4-3247DC70F1FF}"/>
              </a:ext>
            </a:extLst>
          </p:cNvPr>
          <p:cNvSpPr>
            <a:spLocks noGrp="1"/>
          </p:cNvSpPr>
          <p:nvPr>
            <p:ph type="pic" sz="quarter" idx="15"/>
          </p:nvPr>
        </p:nvSpPr>
        <p:spPr>
          <a:xfrm>
            <a:off x="9552998" y="832103"/>
            <a:ext cx="1874520" cy="5193793"/>
          </a:xfrm>
          <a:custGeom>
            <a:avLst/>
            <a:gdLst>
              <a:gd name="connsiteX0" fmla="*/ 937260 w 1874520"/>
              <a:gd name="connsiteY0" fmla="*/ 0 h 5193793"/>
              <a:gd name="connsiteX1" fmla="*/ 1874520 w 1874520"/>
              <a:gd name="connsiteY1" fmla="*/ 937260 h 5193793"/>
              <a:gd name="connsiteX2" fmla="*/ 1874519 w 1874520"/>
              <a:gd name="connsiteY2" fmla="*/ 4256533 h 5193793"/>
              <a:gd name="connsiteX3" fmla="*/ 937259 w 1874520"/>
              <a:gd name="connsiteY3" fmla="*/ 5193793 h 5193793"/>
              <a:gd name="connsiteX4" fmla="*/ 937260 w 1874520"/>
              <a:gd name="connsiteY4" fmla="*/ 5193792 h 5193793"/>
              <a:gd name="connsiteX5" fmla="*/ 0 w 1874520"/>
              <a:gd name="connsiteY5" fmla="*/ 4256532 h 5193793"/>
              <a:gd name="connsiteX6" fmla="*/ 0 w 1874520"/>
              <a:gd name="connsiteY6" fmla="*/ 937260 h 5193793"/>
              <a:gd name="connsiteX7" fmla="*/ 937260 w 1874520"/>
              <a:gd name="connsiteY7" fmla="*/ 0 h 519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520" h="5193793">
                <a:moveTo>
                  <a:pt x="937260" y="0"/>
                </a:moveTo>
                <a:cubicBezTo>
                  <a:pt x="1454894" y="0"/>
                  <a:pt x="1874520" y="419626"/>
                  <a:pt x="1874520" y="937260"/>
                </a:cubicBezTo>
                <a:cubicBezTo>
                  <a:pt x="1874520" y="2043684"/>
                  <a:pt x="1874519" y="3150109"/>
                  <a:pt x="1874519" y="4256533"/>
                </a:cubicBezTo>
                <a:cubicBezTo>
                  <a:pt x="1874519" y="4774167"/>
                  <a:pt x="1454893" y="5193793"/>
                  <a:pt x="937259" y="5193793"/>
                </a:cubicBezTo>
                <a:lnTo>
                  <a:pt x="937260" y="5193792"/>
                </a:lnTo>
                <a:cubicBezTo>
                  <a:pt x="419626" y="5193792"/>
                  <a:pt x="0" y="4774166"/>
                  <a:pt x="0" y="4256532"/>
                </a:cubicBezTo>
                <a:lnTo>
                  <a:pt x="0" y="937260"/>
                </a:lnTo>
                <a:cubicBezTo>
                  <a:pt x="0" y="419626"/>
                  <a:pt x="419626" y="0"/>
                  <a:pt x="937260" y="0"/>
                </a:cubicBezTo>
                <a:close/>
              </a:path>
            </a:pathLst>
          </a:custGeom>
          <a:ln w="12700">
            <a:solidFill>
              <a:schemeClr val="tx1"/>
            </a:solidFill>
          </a:ln>
        </p:spPr>
        <p:txBody>
          <a:bodyPr vert="horz" wrap="square" lIns="91440" tIns="45720" rIns="91440" bIns="45720" rtlCol="0" anchor="ctr">
            <a:noAutofit/>
          </a:bodyPr>
          <a:lstStyle>
            <a:lvl1pPr>
              <a:defRPr lang="en-US" sz="14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887586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D4A631-0C9D-1751-49E2-ED23EE2FD54C}"/>
              </a:ext>
            </a:extLst>
          </p:cNvPr>
          <p:cNvSpPr/>
          <p:nvPr userDrawn="1"/>
        </p:nvSpPr>
        <p:spPr>
          <a:xfrm>
            <a:off x="1434154" y="5224465"/>
            <a:ext cx="9323693" cy="648464"/>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7DAFD34-8B3E-5999-6911-7AF71ADD2545}"/>
              </a:ext>
            </a:extLst>
          </p:cNvPr>
          <p:cNvSpPr/>
          <p:nvPr userDrawn="1"/>
        </p:nvSpPr>
        <p:spPr>
          <a:xfrm>
            <a:off x="1434154" y="1889355"/>
            <a:ext cx="9323693" cy="2939463"/>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A63CAF35-A996-EB2E-4006-C3C9CE8BFE1A}"/>
              </a:ext>
            </a:extLst>
          </p:cNvPr>
          <p:cNvSpPr>
            <a:spLocks noGrp="1"/>
          </p:cNvSpPr>
          <p:nvPr>
            <p:ph type="pic" sz="quarter" idx="13"/>
          </p:nvPr>
        </p:nvSpPr>
        <p:spPr>
          <a:xfrm>
            <a:off x="0" y="0"/>
            <a:ext cx="12192000" cy="6858000"/>
          </a:xfrm>
          <a:custGeom>
            <a:avLst/>
            <a:gdLst>
              <a:gd name="connsiteX0" fmla="*/ 1434154 w 12192000"/>
              <a:gd name="connsiteY0" fmla="*/ 5224465 h 6858000"/>
              <a:gd name="connsiteX1" fmla="*/ 1434154 w 12192000"/>
              <a:gd name="connsiteY1" fmla="*/ 5872929 h 6858000"/>
              <a:gd name="connsiteX2" fmla="*/ 10757847 w 12192000"/>
              <a:gd name="connsiteY2" fmla="*/ 5872929 h 6858000"/>
              <a:gd name="connsiteX3" fmla="*/ 10757847 w 12192000"/>
              <a:gd name="connsiteY3" fmla="*/ 5224465 h 6858000"/>
              <a:gd name="connsiteX4" fmla="*/ 1434154 w 12192000"/>
              <a:gd name="connsiteY4" fmla="*/ 1889355 h 6858000"/>
              <a:gd name="connsiteX5" fmla="*/ 1434154 w 12192000"/>
              <a:gd name="connsiteY5" fmla="*/ 4828818 h 6858000"/>
              <a:gd name="connsiteX6" fmla="*/ 10757847 w 12192000"/>
              <a:gd name="connsiteY6" fmla="*/ 4828818 h 6858000"/>
              <a:gd name="connsiteX7" fmla="*/ 10757847 w 12192000"/>
              <a:gd name="connsiteY7" fmla="*/ 188935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434154" y="5224465"/>
                </a:moveTo>
                <a:lnTo>
                  <a:pt x="1434154" y="5872929"/>
                </a:lnTo>
                <a:lnTo>
                  <a:pt x="10757847" y="5872929"/>
                </a:lnTo>
                <a:lnTo>
                  <a:pt x="10757847" y="5224465"/>
                </a:lnTo>
                <a:close/>
                <a:moveTo>
                  <a:pt x="1434154" y="1889355"/>
                </a:moveTo>
                <a:lnTo>
                  <a:pt x="1434154" y="4828818"/>
                </a:lnTo>
                <a:lnTo>
                  <a:pt x="10757847" y="4828818"/>
                </a:lnTo>
                <a:lnTo>
                  <a:pt x="10757847" y="1889355"/>
                </a:lnTo>
                <a:close/>
                <a:moveTo>
                  <a:pt x="0" y="0"/>
                </a:moveTo>
                <a:lnTo>
                  <a:pt x="12192000" y="0"/>
                </a:lnTo>
                <a:lnTo>
                  <a:pt x="12192000" y="6858000"/>
                </a:lnTo>
                <a:lnTo>
                  <a:pt x="0" y="6858000"/>
                </a:lnTo>
                <a:close/>
              </a:path>
            </a:pathLst>
          </a:custGeom>
        </p:spPr>
        <p:txBody>
          <a:bodyPr wrap="square">
            <a:noAutofit/>
          </a:bodyPr>
          <a:lstStyle>
            <a:lvl1pPr marL="0" indent="0" algn="ctr">
              <a:buNone/>
              <a:defRPr sz="16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8390130-2A06-F9EE-2060-953B27394103}"/>
              </a:ext>
            </a:extLst>
          </p:cNvPr>
          <p:cNvCxnSpPr>
            <a:cxnSpLocks/>
          </p:cNvCxnSpPr>
          <p:nvPr userDrawn="1"/>
        </p:nvCxnSpPr>
        <p:spPr>
          <a:xfrm>
            <a:off x="1789176" y="5562197"/>
            <a:ext cx="86136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EBAFF85-BA63-AEEF-8DF0-E072A51970BC}"/>
              </a:ext>
            </a:extLst>
          </p:cNvPr>
          <p:cNvSpPr>
            <a:spLocks noGrp="1"/>
          </p:cNvSpPr>
          <p:nvPr>
            <p:ph type="body" idx="1"/>
          </p:nvPr>
        </p:nvSpPr>
        <p:spPr>
          <a:xfrm>
            <a:off x="3960876" y="5294376"/>
            <a:ext cx="4270248" cy="521208"/>
          </a:xfrm>
          <a:solidFill>
            <a:schemeClr val="accent4"/>
          </a:solidFill>
        </p:spPr>
        <p:txBody>
          <a:bodyPr anchor="ct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Rectangle 16">
            <a:extLst>
              <a:ext uri="{FF2B5EF4-FFF2-40B4-BE49-F238E27FC236}">
                <a16:creationId xmlns:a16="http://schemas.microsoft.com/office/drawing/2014/main" id="{653C8BA8-2082-EEAD-7670-E3C6FB475885}"/>
              </a:ext>
            </a:extLst>
          </p:cNvPr>
          <p:cNvSpPr/>
          <p:nvPr userDrawn="1"/>
        </p:nvSpPr>
        <p:spPr>
          <a:xfrm>
            <a:off x="1789904" y="2246555"/>
            <a:ext cx="8612192" cy="2225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FD5EC2-0037-064B-0676-7354391A90B4}"/>
              </a:ext>
            </a:extLst>
          </p:cNvPr>
          <p:cNvSpPr>
            <a:spLocks noGrp="1"/>
          </p:cNvSpPr>
          <p:nvPr>
            <p:ph type="title"/>
          </p:nvPr>
        </p:nvSpPr>
        <p:spPr>
          <a:xfrm>
            <a:off x="2077212" y="2871216"/>
            <a:ext cx="8037576" cy="932688"/>
          </a:xfrm>
        </p:spPr>
        <p:txBody>
          <a:bodyPr anchor="b"/>
          <a:lstStyle>
            <a:lvl1pPr>
              <a:defRPr sz="5400"/>
            </a:lvl1pPr>
          </a:lstStyle>
          <a:p>
            <a:r>
              <a:rPr lang="en-US"/>
              <a:t>Click to edit Master title style</a:t>
            </a:r>
            <a:endParaRPr lang="en-US" dirty="0"/>
          </a:p>
        </p:txBody>
      </p:sp>
    </p:spTree>
    <p:extLst>
      <p:ext uri="{BB962C8B-B14F-4D97-AF65-F5344CB8AC3E}">
        <p14:creationId xmlns:p14="http://schemas.microsoft.com/office/powerpoint/2010/main" val="3186015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3090630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DD7715A-A9D6-1D99-DFAC-6777A5F9734C}"/>
              </a:ext>
            </a:extLst>
          </p:cNvPr>
          <p:cNvCxnSpPr>
            <a:cxnSpLocks/>
          </p:cNvCxnSpPr>
          <p:nvPr userDrawn="1"/>
        </p:nvCxnSpPr>
        <p:spPr>
          <a:xfrm>
            <a:off x="590550" y="525294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1CA92112-F2CD-2349-A469-434C3582A131}"/>
              </a:ext>
            </a:extLst>
          </p:cNvPr>
          <p:cNvSpPr>
            <a:spLocks noGrp="1"/>
          </p:cNvSpPr>
          <p:nvPr>
            <p:ph type="pic" sz="quarter" idx="11"/>
          </p:nvPr>
        </p:nvSpPr>
        <p:spPr>
          <a:xfrm>
            <a:off x="10902696" y="0"/>
            <a:ext cx="1289304" cy="6857999"/>
          </a:xfrm>
          <a:custGeom>
            <a:avLst/>
            <a:gdLst>
              <a:gd name="connsiteX0" fmla="*/ 0 w 1289304"/>
              <a:gd name="connsiteY0" fmla="*/ 0 h 6857999"/>
              <a:gd name="connsiteX1" fmla="*/ 1289304 w 1289304"/>
              <a:gd name="connsiteY1" fmla="*/ 0 h 6857999"/>
              <a:gd name="connsiteX2" fmla="*/ 1289304 w 1289304"/>
              <a:gd name="connsiteY2" fmla="*/ 6857999 h 6857999"/>
              <a:gd name="connsiteX3" fmla="*/ 0 w 1289304"/>
              <a:gd name="connsiteY3" fmla="*/ 6857999 h 6857999"/>
              <a:gd name="connsiteX4" fmla="*/ 0 w 1289304"/>
              <a:gd name="connsiteY4" fmla="*/ 6013338 h 6857999"/>
              <a:gd name="connsiteX5" fmla="*/ 49800 w 1289304"/>
              <a:gd name="connsiteY5" fmla="*/ 5989348 h 6857999"/>
              <a:gd name="connsiteX6" fmla="*/ 885349 w 1289304"/>
              <a:gd name="connsiteY6" fmla="*/ 4585477 h 6857999"/>
              <a:gd name="connsiteX7" fmla="*/ 49800 w 1289304"/>
              <a:gd name="connsiteY7" fmla="*/ 3181606 h 6857999"/>
              <a:gd name="connsiteX8" fmla="*/ 0 w 1289304"/>
              <a:gd name="connsiteY8" fmla="*/ 31576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304" h="6857999">
                <a:moveTo>
                  <a:pt x="0" y="0"/>
                </a:moveTo>
                <a:lnTo>
                  <a:pt x="1289304" y="0"/>
                </a:lnTo>
                <a:lnTo>
                  <a:pt x="1289304" y="6857999"/>
                </a:lnTo>
                <a:lnTo>
                  <a:pt x="0" y="6857999"/>
                </a:lnTo>
                <a:lnTo>
                  <a:pt x="0" y="6013338"/>
                </a:lnTo>
                <a:lnTo>
                  <a:pt x="49800" y="5989348"/>
                </a:lnTo>
                <a:cubicBezTo>
                  <a:pt x="547491" y="5718986"/>
                  <a:pt x="885349" y="5191687"/>
                  <a:pt x="885349" y="4585477"/>
                </a:cubicBezTo>
                <a:cubicBezTo>
                  <a:pt x="885349" y="3979267"/>
                  <a:pt x="547491" y="3451968"/>
                  <a:pt x="49800" y="3181606"/>
                </a:cubicBezTo>
                <a:lnTo>
                  <a:pt x="0" y="3157616"/>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877824"/>
            <a:ext cx="8046720" cy="3721608"/>
          </a:xfrm>
        </p:spPr>
        <p:txBody>
          <a:bodyPr/>
          <a:lstStyle>
            <a:lvl1pPr algn="l">
              <a:lnSpc>
                <a:spcPct val="100000"/>
              </a:lnSpc>
              <a:defRPr/>
            </a:lvl1pPr>
          </a:lstStyle>
          <a:p>
            <a:r>
              <a:rPr lang="en-US"/>
              <a:t>Click to edit Master title style</a:t>
            </a:r>
            <a:endParaRPr lang="en-US" dirty="0"/>
          </a:p>
        </p:txBody>
      </p:sp>
      <p:sp>
        <p:nvSpPr>
          <p:cNvPr id="5" name="Oval 4">
            <a:extLst>
              <a:ext uri="{FF2B5EF4-FFF2-40B4-BE49-F238E27FC236}">
                <a16:creationId xmlns:a16="http://schemas.microsoft.com/office/drawing/2014/main" id="{CB6213F1-CBAB-52BD-793A-9A2FD828EF80}"/>
              </a:ext>
            </a:extLst>
          </p:cNvPr>
          <p:cNvSpPr/>
          <p:nvPr userDrawn="1"/>
        </p:nvSpPr>
        <p:spPr>
          <a:xfrm>
            <a:off x="8594909" y="2988909"/>
            <a:ext cx="3193136" cy="3193136"/>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8774157" y="3168157"/>
            <a:ext cx="2834640" cy="2834640"/>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7" name="Subtitle 2">
            <a:extLst>
              <a:ext uri="{FF2B5EF4-FFF2-40B4-BE49-F238E27FC236}">
                <a16:creationId xmlns:a16="http://schemas.microsoft.com/office/drawing/2014/main" id="{7739B4AC-0C9E-671F-73C8-DA165ED67022}"/>
              </a:ext>
            </a:extLst>
          </p:cNvPr>
          <p:cNvSpPr>
            <a:spLocks noGrp="1"/>
          </p:cNvSpPr>
          <p:nvPr>
            <p:ph type="subTitle" idx="1"/>
          </p:nvPr>
        </p:nvSpPr>
        <p:spPr>
          <a:xfrm>
            <a:off x="484632" y="4645152"/>
            <a:ext cx="2944368" cy="402336"/>
          </a:xfrm>
          <a:solidFill>
            <a:schemeClr val="accent4"/>
          </a:solidFill>
        </p:spPr>
        <p:txBody>
          <a:bodyPr>
            <a:no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64493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8597"/>
            <a:ext cx="12188952" cy="2130552"/>
          </a:xfrm>
          <a:custGeom>
            <a:avLst/>
            <a:gdLst>
              <a:gd name="connsiteX0" fmla="*/ 0 w 12188952"/>
              <a:gd name="connsiteY0" fmla="*/ 0 h 2130552"/>
              <a:gd name="connsiteX1" fmla="*/ 12188952 w 12188952"/>
              <a:gd name="connsiteY1" fmla="*/ 0 h 2130552"/>
              <a:gd name="connsiteX2" fmla="*/ 12188952 w 12188952"/>
              <a:gd name="connsiteY2" fmla="*/ 2130552 h 2130552"/>
              <a:gd name="connsiteX3" fmla="*/ 11609690 w 12188952"/>
              <a:gd name="connsiteY3" fmla="*/ 2130552 h 2130552"/>
              <a:gd name="connsiteX4" fmla="*/ 11609690 w 12188952"/>
              <a:gd name="connsiteY4" fmla="*/ 303706 h 2130552"/>
              <a:gd name="connsiteX5" fmla="*/ 9232250 w 12188952"/>
              <a:gd name="connsiteY5" fmla="*/ 303706 h 2130552"/>
              <a:gd name="connsiteX6" fmla="*/ 9232250 w 12188952"/>
              <a:gd name="connsiteY6" fmla="*/ 2130552 h 2130552"/>
              <a:gd name="connsiteX7" fmla="*/ 8737338 w 12188952"/>
              <a:gd name="connsiteY7" fmla="*/ 2130552 h 2130552"/>
              <a:gd name="connsiteX8" fmla="*/ 8737338 w 12188952"/>
              <a:gd name="connsiteY8" fmla="*/ 319204 h 2130552"/>
              <a:gd name="connsiteX9" fmla="*/ 8737338 w 12188952"/>
              <a:gd name="connsiteY9" fmla="*/ 303706 h 2130552"/>
              <a:gd name="connsiteX10" fmla="*/ 6359898 w 12188952"/>
              <a:gd name="connsiteY10" fmla="*/ 303706 h 2130552"/>
              <a:gd name="connsiteX11" fmla="*/ 6359898 w 12188952"/>
              <a:gd name="connsiteY11" fmla="*/ 319204 h 2130552"/>
              <a:gd name="connsiteX12" fmla="*/ 6359898 w 12188952"/>
              <a:gd name="connsiteY12" fmla="*/ 2130552 h 2130552"/>
              <a:gd name="connsiteX13" fmla="*/ 5864985 w 12188952"/>
              <a:gd name="connsiteY13" fmla="*/ 2130552 h 2130552"/>
              <a:gd name="connsiteX14" fmla="*/ 5864985 w 12188952"/>
              <a:gd name="connsiteY14" fmla="*/ 314038 h 2130552"/>
              <a:gd name="connsiteX15" fmla="*/ 5864985 w 12188952"/>
              <a:gd name="connsiteY15" fmla="*/ 303706 h 2130552"/>
              <a:gd name="connsiteX16" fmla="*/ 3487545 w 12188952"/>
              <a:gd name="connsiteY16" fmla="*/ 303706 h 2130552"/>
              <a:gd name="connsiteX17" fmla="*/ 3487545 w 12188952"/>
              <a:gd name="connsiteY17" fmla="*/ 314038 h 2130552"/>
              <a:gd name="connsiteX18" fmla="*/ 3487545 w 12188952"/>
              <a:gd name="connsiteY18" fmla="*/ 2130552 h 2130552"/>
              <a:gd name="connsiteX19" fmla="*/ 2992632 w 12188952"/>
              <a:gd name="connsiteY19" fmla="*/ 2130552 h 2130552"/>
              <a:gd name="connsiteX20" fmla="*/ 2992632 w 12188952"/>
              <a:gd name="connsiteY20" fmla="*/ 308872 h 2130552"/>
              <a:gd name="connsiteX21" fmla="*/ 615192 w 12188952"/>
              <a:gd name="connsiteY21" fmla="*/ 308872 h 2130552"/>
              <a:gd name="connsiteX22" fmla="*/ 615192 w 12188952"/>
              <a:gd name="connsiteY22" fmla="*/ 2130552 h 2130552"/>
              <a:gd name="connsiteX23" fmla="*/ 0 w 12188952"/>
              <a:gd name="connsiteY23" fmla="*/ 2130552 h 213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88952" h="2130552">
                <a:moveTo>
                  <a:pt x="0" y="0"/>
                </a:moveTo>
                <a:lnTo>
                  <a:pt x="12188952" y="0"/>
                </a:lnTo>
                <a:lnTo>
                  <a:pt x="12188952" y="2130552"/>
                </a:lnTo>
                <a:lnTo>
                  <a:pt x="11609690" y="2130552"/>
                </a:lnTo>
                <a:lnTo>
                  <a:pt x="11609690" y="303706"/>
                </a:lnTo>
                <a:lnTo>
                  <a:pt x="9232250" y="303706"/>
                </a:lnTo>
                <a:lnTo>
                  <a:pt x="9232250" y="2130552"/>
                </a:lnTo>
                <a:lnTo>
                  <a:pt x="8737338" y="2130552"/>
                </a:lnTo>
                <a:lnTo>
                  <a:pt x="8737338" y="319204"/>
                </a:lnTo>
                <a:lnTo>
                  <a:pt x="8737338" y="303706"/>
                </a:lnTo>
                <a:lnTo>
                  <a:pt x="6359898" y="303706"/>
                </a:lnTo>
                <a:lnTo>
                  <a:pt x="6359898" y="319204"/>
                </a:lnTo>
                <a:lnTo>
                  <a:pt x="6359898" y="2130552"/>
                </a:lnTo>
                <a:lnTo>
                  <a:pt x="5864985" y="2130552"/>
                </a:lnTo>
                <a:lnTo>
                  <a:pt x="5864985" y="314038"/>
                </a:lnTo>
                <a:lnTo>
                  <a:pt x="5864985" y="303706"/>
                </a:lnTo>
                <a:lnTo>
                  <a:pt x="3487545" y="303706"/>
                </a:lnTo>
                <a:lnTo>
                  <a:pt x="3487545" y="314038"/>
                </a:lnTo>
                <a:lnTo>
                  <a:pt x="3487545" y="2130552"/>
                </a:lnTo>
                <a:lnTo>
                  <a:pt x="2992632" y="2130552"/>
                </a:lnTo>
                <a:lnTo>
                  <a:pt x="2992632" y="308872"/>
                </a:lnTo>
                <a:lnTo>
                  <a:pt x="615192" y="308872"/>
                </a:lnTo>
                <a:lnTo>
                  <a:pt x="615192" y="2130552"/>
                </a:lnTo>
                <a:lnTo>
                  <a:pt x="0" y="2130552"/>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596142"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213200"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340848"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468495"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838458"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710811"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583164"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455516"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87769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715383"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58773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456420" y="4995055"/>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87769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715383"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58773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456420"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Tree>
    <p:extLst>
      <p:ext uri="{BB962C8B-B14F-4D97-AF65-F5344CB8AC3E}">
        <p14:creationId xmlns:p14="http://schemas.microsoft.com/office/powerpoint/2010/main" val="2193134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859536"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473184"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601968"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730752"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1005840"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877056"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748272"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619488"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551871"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425459"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299047"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172635"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620451"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494039"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367627"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241215"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6" name="Rectangle 5">
            <a:extLst>
              <a:ext uri="{FF2B5EF4-FFF2-40B4-BE49-F238E27FC236}">
                <a16:creationId xmlns:a16="http://schemas.microsoft.com/office/drawing/2014/main" id="{D2694D5D-D114-545E-8968-EE52F1FAACD9}"/>
              </a:ext>
            </a:extLst>
          </p:cNvPr>
          <p:cNvSpPr/>
          <p:nvPr userDrawn="1"/>
        </p:nvSpPr>
        <p:spPr>
          <a:xfrm>
            <a:off x="891094"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1F0EA9-F152-D4A8-60CA-876313A12A0F}"/>
              </a:ext>
            </a:extLst>
          </p:cNvPr>
          <p:cNvSpPr/>
          <p:nvPr userDrawn="1"/>
        </p:nvSpPr>
        <p:spPr>
          <a:xfrm>
            <a:off x="9504742"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29A927-D447-C6DB-D0DF-295C86F7F543}"/>
              </a:ext>
            </a:extLst>
          </p:cNvPr>
          <p:cNvSpPr/>
          <p:nvPr userDrawn="1"/>
        </p:nvSpPr>
        <p:spPr>
          <a:xfrm>
            <a:off x="6633526"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B43E8A-FF02-8CD2-CA08-4C1AE2DC9896}"/>
              </a:ext>
            </a:extLst>
          </p:cNvPr>
          <p:cNvSpPr/>
          <p:nvPr userDrawn="1"/>
        </p:nvSpPr>
        <p:spPr>
          <a:xfrm>
            <a:off x="3762310"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25">
            <a:extLst>
              <a:ext uri="{FF2B5EF4-FFF2-40B4-BE49-F238E27FC236}">
                <a16:creationId xmlns:a16="http://schemas.microsoft.com/office/drawing/2014/main" id="{3132BE3B-1EE9-7716-ECB5-8BC0B89EAEBF}"/>
              </a:ext>
            </a:extLst>
          </p:cNvPr>
          <p:cNvSpPr>
            <a:spLocks noGrp="1"/>
          </p:cNvSpPr>
          <p:nvPr>
            <p:ph type="pic" sz="quarter" idx="26"/>
          </p:nvPr>
        </p:nvSpPr>
        <p:spPr>
          <a:xfrm>
            <a:off x="1037398"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1" name="Picture Placeholder 25">
            <a:extLst>
              <a:ext uri="{FF2B5EF4-FFF2-40B4-BE49-F238E27FC236}">
                <a16:creationId xmlns:a16="http://schemas.microsoft.com/office/drawing/2014/main" id="{FE921522-E652-E53C-FF12-51A48357AF8D}"/>
              </a:ext>
            </a:extLst>
          </p:cNvPr>
          <p:cNvSpPr>
            <a:spLocks noGrp="1"/>
          </p:cNvSpPr>
          <p:nvPr>
            <p:ph type="pic" sz="quarter" idx="27"/>
          </p:nvPr>
        </p:nvSpPr>
        <p:spPr>
          <a:xfrm>
            <a:off x="3908614"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5" name="Picture Placeholder 25">
            <a:extLst>
              <a:ext uri="{FF2B5EF4-FFF2-40B4-BE49-F238E27FC236}">
                <a16:creationId xmlns:a16="http://schemas.microsoft.com/office/drawing/2014/main" id="{214CB254-16F9-3553-594E-EB218F232065}"/>
              </a:ext>
            </a:extLst>
          </p:cNvPr>
          <p:cNvSpPr>
            <a:spLocks noGrp="1"/>
          </p:cNvSpPr>
          <p:nvPr>
            <p:ph type="pic" sz="quarter" idx="28"/>
          </p:nvPr>
        </p:nvSpPr>
        <p:spPr>
          <a:xfrm>
            <a:off x="6779830"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0" name="Picture Placeholder 25">
            <a:extLst>
              <a:ext uri="{FF2B5EF4-FFF2-40B4-BE49-F238E27FC236}">
                <a16:creationId xmlns:a16="http://schemas.microsoft.com/office/drawing/2014/main" id="{7A9EC28A-341B-93AD-0878-FD6FB1FA09A8}"/>
              </a:ext>
            </a:extLst>
          </p:cNvPr>
          <p:cNvSpPr>
            <a:spLocks noGrp="1"/>
          </p:cNvSpPr>
          <p:nvPr>
            <p:ph type="pic" sz="quarter" idx="29"/>
          </p:nvPr>
        </p:nvSpPr>
        <p:spPr>
          <a:xfrm>
            <a:off x="9651046"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1" name="Text Placeholder 6">
            <a:extLst>
              <a:ext uri="{FF2B5EF4-FFF2-40B4-BE49-F238E27FC236}">
                <a16:creationId xmlns:a16="http://schemas.microsoft.com/office/drawing/2014/main" id="{F9600B41-7AC1-4AB3-D477-3DED96C45DA5}"/>
              </a:ext>
            </a:extLst>
          </p:cNvPr>
          <p:cNvSpPr>
            <a:spLocks noGrp="1"/>
          </p:cNvSpPr>
          <p:nvPr>
            <p:ph type="body" sz="quarter" idx="30"/>
          </p:nvPr>
        </p:nvSpPr>
        <p:spPr>
          <a:xfrm>
            <a:off x="583429"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2" name="Text Placeholder 6">
            <a:extLst>
              <a:ext uri="{FF2B5EF4-FFF2-40B4-BE49-F238E27FC236}">
                <a16:creationId xmlns:a16="http://schemas.microsoft.com/office/drawing/2014/main" id="{F047050C-D925-8024-FE84-059D6ED498B8}"/>
              </a:ext>
            </a:extLst>
          </p:cNvPr>
          <p:cNvSpPr>
            <a:spLocks noGrp="1"/>
          </p:cNvSpPr>
          <p:nvPr>
            <p:ph type="body" sz="quarter" idx="31"/>
          </p:nvPr>
        </p:nvSpPr>
        <p:spPr>
          <a:xfrm>
            <a:off x="3457017"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FA98DD5A-5CCF-06EC-A37C-6B8F73DEA24B}"/>
              </a:ext>
            </a:extLst>
          </p:cNvPr>
          <p:cNvSpPr>
            <a:spLocks noGrp="1"/>
          </p:cNvSpPr>
          <p:nvPr>
            <p:ph type="body" sz="quarter" idx="32"/>
          </p:nvPr>
        </p:nvSpPr>
        <p:spPr>
          <a:xfrm>
            <a:off x="6330605"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4" name="Text Placeholder 6">
            <a:extLst>
              <a:ext uri="{FF2B5EF4-FFF2-40B4-BE49-F238E27FC236}">
                <a16:creationId xmlns:a16="http://schemas.microsoft.com/office/drawing/2014/main" id="{36E51CF1-6CE1-4C2B-B0F3-E27AC9D8E07B}"/>
              </a:ext>
            </a:extLst>
          </p:cNvPr>
          <p:cNvSpPr>
            <a:spLocks noGrp="1"/>
          </p:cNvSpPr>
          <p:nvPr>
            <p:ph type="body" sz="quarter" idx="33"/>
          </p:nvPr>
        </p:nvSpPr>
        <p:spPr>
          <a:xfrm>
            <a:off x="9204193"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5" name="Text Placeholder 6">
            <a:extLst>
              <a:ext uri="{FF2B5EF4-FFF2-40B4-BE49-F238E27FC236}">
                <a16:creationId xmlns:a16="http://schemas.microsoft.com/office/drawing/2014/main" id="{2E220CFE-09FA-9F6C-0140-22550E40408B}"/>
              </a:ext>
            </a:extLst>
          </p:cNvPr>
          <p:cNvSpPr>
            <a:spLocks noGrp="1"/>
          </p:cNvSpPr>
          <p:nvPr>
            <p:ph type="body" sz="quarter" idx="34"/>
          </p:nvPr>
        </p:nvSpPr>
        <p:spPr>
          <a:xfrm>
            <a:off x="620451"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6" name="Text Placeholder 6">
            <a:extLst>
              <a:ext uri="{FF2B5EF4-FFF2-40B4-BE49-F238E27FC236}">
                <a16:creationId xmlns:a16="http://schemas.microsoft.com/office/drawing/2014/main" id="{2CD098FD-F755-DEEF-961D-C2CD950DD44B}"/>
              </a:ext>
            </a:extLst>
          </p:cNvPr>
          <p:cNvSpPr>
            <a:spLocks noGrp="1"/>
          </p:cNvSpPr>
          <p:nvPr>
            <p:ph type="body" sz="quarter" idx="35"/>
          </p:nvPr>
        </p:nvSpPr>
        <p:spPr>
          <a:xfrm>
            <a:off x="3494039"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7" name="Text Placeholder 6">
            <a:extLst>
              <a:ext uri="{FF2B5EF4-FFF2-40B4-BE49-F238E27FC236}">
                <a16:creationId xmlns:a16="http://schemas.microsoft.com/office/drawing/2014/main" id="{7B8F406E-5772-0785-778D-9C3A53DF0139}"/>
              </a:ext>
            </a:extLst>
          </p:cNvPr>
          <p:cNvSpPr>
            <a:spLocks noGrp="1"/>
          </p:cNvSpPr>
          <p:nvPr>
            <p:ph type="body" sz="quarter" idx="36"/>
          </p:nvPr>
        </p:nvSpPr>
        <p:spPr>
          <a:xfrm>
            <a:off x="6367627"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8" name="Text Placeholder 6">
            <a:extLst>
              <a:ext uri="{FF2B5EF4-FFF2-40B4-BE49-F238E27FC236}">
                <a16:creationId xmlns:a16="http://schemas.microsoft.com/office/drawing/2014/main" id="{FD8160AF-264D-1536-7344-9E2C417A0791}"/>
              </a:ext>
            </a:extLst>
          </p:cNvPr>
          <p:cNvSpPr>
            <a:spLocks noGrp="1"/>
          </p:cNvSpPr>
          <p:nvPr>
            <p:ph type="body" sz="quarter" idx="37"/>
          </p:nvPr>
        </p:nvSpPr>
        <p:spPr>
          <a:xfrm>
            <a:off x="9241215"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Tree>
    <p:extLst>
      <p:ext uri="{BB962C8B-B14F-4D97-AF65-F5344CB8AC3E}">
        <p14:creationId xmlns:p14="http://schemas.microsoft.com/office/powerpoint/2010/main" val="26073789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5688"/>
            <a:ext cx="12188952" cy="1417320"/>
          </a:xfrm>
          <a:prstGeom prst="rect">
            <a:avLst/>
          </a:prstGeom>
        </p:spPr>
        <p:txBody>
          <a:bodyPr wrap="square">
            <a:noAutofit/>
          </a:bodyPr>
          <a:lstStyle>
            <a:lvl1pPr marL="0" indent="0" algn="ctr">
              <a:buNone/>
              <a:defRPr sz="1800"/>
            </a:lvl1pPr>
          </a:lstStyle>
          <a:p>
            <a:r>
              <a:rPr lang="en-US"/>
              <a:t>Click icon to add picture</a:t>
            </a:r>
            <a:endParaRPr lang="en-US" dirty="0"/>
          </a:p>
        </p:txBody>
      </p:sp>
      <p:sp>
        <p:nvSpPr>
          <p:cNvPr id="17" name="Text Placeholder 16">
            <a:extLst>
              <a:ext uri="{FF2B5EF4-FFF2-40B4-BE49-F238E27FC236}">
                <a16:creationId xmlns:a16="http://schemas.microsoft.com/office/drawing/2014/main" id="{0351F93D-D965-F520-0596-E03E472A49E5}"/>
              </a:ext>
            </a:extLst>
          </p:cNvPr>
          <p:cNvSpPr>
            <a:spLocks noGrp="1"/>
          </p:cNvSpPr>
          <p:nvPr>
            <p:ph type="body" sz="quarter" idx="18"/>
          </p:nvPr>
        </p:nvSpPr>
        <p:spPr>
          <a:xfrm>
            <a:off x="571500"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576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18" name="Text Placeholder 17">
            <a:extLst>
              <a:ext uri="{FF2B5EF4-FFF2-40B4-BE49-F238E27FC236}">
                <a16:creationId xmlns:a16="http://schemas.microsoft.com/office/drawing/2014/main" id="{97B23B82-FE48-691B-0614-E1EBC6726660}"/>
              </a:ext>
            </a:extLst>
          </p:cNvPr>
          <p:cNvSpPr>
            <a:spLocks noGrp="1"/>
          </p:cNvSpPr>
          <p:nvPr>
            <p:ph type="body" sz="quarter" idx="26"/>
          </p:nvPr>
        </p:nvSpPr>
        <p:spPr>
          <a:xfrm>
            <a:off x="2858643"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BC38ADFA-DB10-BC5C-BC22-FDE36D0C70D8}"/>
              </a:ext>
            </a:extLst>
          </p:cNvPr>
          <p:cNvSpPr>
            <a:spLocks noGrp="1"/>
          </p:cNvSpPr>
          <p:nvPr>
            <p:ph type="body" sz="quarter" idx="27"/>
          </p:nvPr>
        </p:nvSpPr>
        <p:spPr>
          <a:xfrm>
            <a:off x="5145786"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1" name="Text Placeholder 20">
            <a:extLst>
              <a:ext uri="{FF2B5EF4-FFF2-40B4-BE49-F238E27FC236}">
                <a16:creationId xmlns:a16="http://schemas.microsoft.com/office/drawing/2014/main" id="{23303E63-49FF-BF6A-65B2-B3791D5E8E92}"/>
              </a:ext>
            </a:extLst>
          </p:cNvPr>
          <p:cNvSpPr>
            <a:spLocks noGrp="1"/>
          </p:cNvSpPr>
          <p:nvPr>
            <p:ph type="body" sz="quarter" idx="28"/>
          </p:nvPr>
        </p:nvSpPr>
        <p:spPr>
          <a:xfrm>
            <a:off x="7432929"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019BCBF8-9A0B-77E4-5DF7-8CD785D7591D}"/>
              </a:ext>
            </a:extLst>
          </p:cNvPr>
          <p:cNvSpPr>
            <a:spLocks noGrp="1"/>
          </p:cNvSpPr>
          <p:nvPr>
            <p:ph type="body" sz="quarter" idx="30"/>
          </p:nvPr>
        </p:nvSpPr>
        <p:spPr>
          <a:xfrm>
            <a:off x="9720072"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1" name="Text Placeholder 6">
            <a:extLst>
              <a:ext uri="{FF2B5EF4-FFF2-40B4-BE49-F238E27FC236}">
                <a16:creationId xmlns:a16="http://schemas.microsoft.com/office/drawing/2014/main" id="{370E1F27-CA25-CC83-8648-BD2FF6566290}"/>
              </a:ext>
            </a:extLst>
          </p:cNvPr>
          <p:cNvSpPr>
            <a:spLocks noGrp="1"/>
          </p:cNvSpPr>
          <p:nvPr>
            <p:ph type="body" sz="quarter" idx="31"/>
          </p:nvPr>
        </p:nvSpPr>
        <p:spPr>
          <a:xfrm>
            <a:off x="2862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2" name="Text Placeholder 6">
            <a:extLst>
              <a:ext uri="{FF2B5EF4-FFF2-40B4-BE49-F238E27FC236}">
                <a16:creationId xmlns:a16="http://schemas.microsoft.com/office/drawing/2014/main" id="{06E2DAC1-4D59-B9A9-D3E3-8469F6A80648}"/>
              </a:ext>
            </a:extLst>
          </p:cNvPr>
          <p:cNvSpPr>
            <a:spLocks noGrp="1"/>
          </p:cNvSpPr>
          <p:nvPr>
            <p:ph type="body" sz="quarter" idx="32"/>
          </p:nvPr>
        </p:nvSpPr>
        <p:spPr>
          <a:xfrm>
            <a:off x="5148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3" name="Text Placeholder 6">
            <a:extLst>
              <a:ext uri="{FF2B5EF4-FFF2-40B4-BE49-F238E27FC236}">
                <a16:creationId xmlns:a16="http://schemas.microsoft.com/office/drawing/2014/main" id="{7CCFBD73-F10F-920A-8618-49FA1D1D7B3E}"/>
              </a:ext>
            </a:extLst>
          </p:cNvPr>
          <p:cNvSpPr>
            <a:spLocks noGrp="1"/>
          </p:cNvSpPr>
          <p:nvPr>
            <p:ph type="body" sz="quarter" idx="33"/>
          </p:nvPr>
        </p:nvSpPr>
        <p:spPr>
          <a:xfrm>
            <a:off x="7434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4" name="Text Placeholder 6">
            <a:extLst>
              <a:ext uri="{FF2B5EF4-FFF2-40B4-BE49-F238E27FC236}">
                <a16:creationId xmlns:a16="http://schemas.microsoft.com/office/drawing/2014/main" id="{28FCF34F-43DD-F6CD-17E8-071731386710}"/>
              </a:ext>
            </a:extLst>
          </p:cNvPr>
          <p:cNvSpPr>
            <a:spLocks noGrp="1"/>
          </p:cNvSpPr>
          <p:nvPr>
            <p:ph type="body" sz="quarter" idx="34"/>
          </p:nvPr>
        </p:nvSpPr>
        <p:spPr>
          <a:xfrm>
            <a:off x="9720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Tree>
    <p:extLst>
      <p:ext uri="{BB962C8B-B14F-4D97-AF65-F5344CB8AC3E}">
        <p14:creationId xmlns:p14="http://schemas.microsoft.com/office/powerpoint/2010/main" val="427323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68096" y="1673352"/>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530352" y="2176272"/>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768096" y="4114800"/>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530352" y="4617720"/>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6480264" cy="713232"/>
          </a:xfrm>
        </p:spPr>
        <p:txBody>
          <a:bodyPr/>
          <a:lstStyle>
            <a:lvl1pPr algn="l">
              <a:defRPr/>
            </a:lvl1pPr>
          </a:lstStyle>
          <a:p>
            <a:r>
              <a:rPr lang="en-US"/>
              <a:t>Click to edit Master title style</a:t>
            </a:r>
            <a:endParaRPr lang="en-US" dirty="0"/>
          </a:p>
        </p:txBody>
      </p:sp>
      <p:sp>
        <p:nvSpPr>
          <p:cNvPr id="11" name="Rounded Rectangle 29">
            <a:extLst>
              <a:ext uri="{FF2B5EF4-FFF2-40B4-BE49-F238E27FC236}">
                <a16:creationId xmlns:a16="http://schemas.microsoft.com/office/drawing/2014/main" id="{1440363F-8B44-DEEA-CA7B-6EC275DE9BB0}"/>
              </a:ext>
            </a:extLst>
          </p:cNvPr>
          <p:cNvSpPr/>
          <p:nvPr userDrawn="1"/>
        </p:nvSpPr>
        <p:spPr>
          <a:xfrm>
            <a:off x="6928320" y="692650"/>
            <a:ext cx="3474720" cy="5394960"/>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4">
            <a:extLst>
              <a:ext uri="{FF2B5EF4-FFF2-40B4-BE49-F238E27FC236}">
                <a16:creationId xmlns:a16="http://schemas.microsoft.com/office/drawing/2014/main" id="{F90DE099-D4CE-AF4C-15A9-B5ED3DCFBD79}"/>
              </a:ext>
            </a:extLst>
          </p:cNvPr>
          <p:cNvSpPr>
            <a:spLocks noGrp="1"/>
          </p:cNvSpPr>
          <p:nvPr>
            <p:ph type="pic" sz="quarter" idx="15"/>
          </p:nvPr>
        </p:nvSpPr>
        <p:spPr>
          <a:xfrm>
            <a:off x="7065480" y="834382"/>
            <a:ext cx="3200400" cy="5111496"/>
          </a:xfrm>
          <a:custGeom>
            <a:avLst/>
            <a:gdLst>
              <a:gd name="connsiteX0" fmla="*/ 1600200 w 3200400"/>
              <a:gd name="connsiteY0" fmla="*/ 0 h 5111496"/>
              <a:gd name="connsiteX1" fmla="*/ 3200400 w 3200400"/>
              <a:gd name="connsiteY1" fmla="*/ 1600200 h 5111496"/>
              <a:gd name="connsiteX2" fmla="*/ 3200400 w 3200400"/>
              <a:gd name="connsiteY2" fmla="*/ 3511296 h 5111496"/>
              <a:gd name="connsiteX3" fmla="*/ 1600200 w 3200400"/>
              <a:gd name="connsiteY3" fmla="*/ 5111496 h 5111496"/>
              <a:gd name="connsiteX4" fmla="*/ 0 w 3200400"/>
              <a:gd name="connsiteY4" fmla="*/ 3511296 h 5111496"/>
              <a:gd name="connsiteX5" fmla="*/ 0 w 3200400"/>
              <a:gd name="connsiteY5" fmla="*/ 1600200 h 5111496"/>
              <a:gd name="connsiteX6" fmla="*/ 1600200 w 3200400"/>
              <a:gd name="connsiteY6" fmla="*/ 0 h 511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0" h="5111496">
                <a:moveTo>
                  <a:pt x="1600200" y="0"/>
                </a:moveTo>
                <a:cubicBezTo>
                  <a:pt x="2483966" y="0"/>
                  <a:pt x="3200400" y="716434"/>
                  <a:pt x="3200400" y="1600200"/>
                </a:cubicBezTo>
                <a:lnTo>
                  <a:pt x="3200400" y="3511296"/>
                </a:lnTo>
                <a:cubicBezTo>
                  <a:pt x="3200400" y="4395062"/>
                  <a:pt x="2483966" y="5111496"/>
                  <a:pt x="1600200" y="5111496"/>
                </a:cubicBezTo>
                <a:cubicBezTo>
                  <a:pt x="716434" y="5111496"/>
                  <a:pt x="0" y="4395062"/>
                  <a:pt x="0" y="3511296"/>
                </a:cubicBezTo>
                <a:lnTo>
                  <a:pt x="0" y="1600200"/>
                </a:lnTo>
                <a:cubicBezTo>
                  <a:pt x="0" y="716434"/>
                  <a:pt x="716434" y="0"/>
                  <a:pt x="1600200" y="0"/>
                </a:cubicBezTo>
                <a:close/>
              </a:path>
            </a:pathLst>
          </a:custGeom>
          <a:ln w="12700">
            <a:solidFill>
              <a:schemeClr val="tx1"/>
            </a:solidFill>
          </a:ln>
        </p:spPr>
        <p:txBody>
          <a:bodyPr vert="horz" wrap="square" lIns="91440" tIns="45720" rIns="91440" bIns="45720" rtlCol="0" anchor="ctr">
            <a:noAutofit/>
          </a:bodyPr>
          <a:lstStyle>
            <a:lvl1pPr marL="0" indent="0" algn="ctr">
              <a:buNone/>
              <a:defRPr lang="en-US" sz="140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0656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3A8960C-A12E-D82A-6B11-91A17BB3872E}"/>
              </a:ext>
            </a:extLst>
          </p:cNvPr>
          <p:cNvSpPr>
            <a:spLocks noGrp="1"/>
          </p:cNvSpPr>
          <p:nvPr>
            <p:ph type="pic" sz="quarter" idx="16"/>
          </p:nvPr>
        </p:nvSpPr>
        <p:spPr>
          <a:xfrm>
            <a:off x="0" y="1659514"/>
            <a:ext cx="12188952" cy="713232"/>
          </a:xfrm>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498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484632"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4599432"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4379976"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11137392" cy="713232"/>
          </a:xfrm>
        </p:spPr>
        <p:txBody>
          <a:bodyPr/>
          <a:lstStyle>
            <a:lvl1pPr algn="l">
              <a:defRPr/>
            </a:lvl1pPr>
          </a:lstStyle>
          <a:p>
            <a:r>
              <a:rPr lang="en-US"/>
              <a:t>Click to edit Master title style</a:t>
            </a:r>
            <a:endParaRPr lang="en-US" dirty="0"/>
          </a:p>
        </p:txBody>
      </p:sp>
      <p:sp>
        <p:nvSpPr>
          <p:cNvPr id="16" name="Text Placeholder 4">
            <a:extLst>
              <a:ext uri="{FF2B5EF4-FFF2-40B4-BE49-F238E27FC236}">
                <a16:creationId xmlns:a16="http://schemas.microsoft.com/office/drawing/2014/main" id="{3FC5E0B4-4989-E17B-6DAA-16B8AFB102CD}"/>
              </a:ext>
            </a:extLst>
          </p:cNvPr>
          <p:cNvSpPr>
            <a:spLocks noGrp="1"/>
          </p:cNvSpPr>
          <p:nvPr>
            <p:ph type="body" sz="quarter" idx="17"/>
          </p:nvPr>
        </p:nvSpPr>
        <p:spPr>
          <a:xfrm>
            <a:off x="85222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D6DEF40E-B278-4F59-AAF8-8468E2B08F3E}"/>
              </a:ext>
            </a:extLst>
          </p:cNvPr>
          <p:cNvSpPr>
            <a:spLocks noGrp="1"/>
          </p:cNvSpPr>
          <p:nvPr>
            <p:ph sz="quarter" idx="18"/>
          </p:nvPr>
        </p:nvSpPr>
        <p:spPr>
          <a:xfrm>
            <a:off x="8275320"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8380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257004606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56666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4293440492"/>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92792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420338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798977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998815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776CE9F-4BD8-A748-847B-B97BB3C5BACA}" type="slidenum">
              <a:rPr lang="en-US" smtClean="0"/>
              <a:pPr/>
              <a:t>‹#›</a:t>
            </a:fld>
            <a:endParaRPr lang="en-US" dirty="0"/>
          </a:p>
        </p:txBody>
      </p:sp>
      <p:cxnSp>
        <p:nvCxnSpPr>
          <p:cNvPr id="8" name="Straight Connector 7">
            <a:extLst>
              <a:ext uri="{FF2B5EF4-FFF2-40B4-BE49-F238E27FC236}">
                <a16:creationId xmlns:a16="http://schemas.microsoft.com/office/drawing/2014/main" id="{6521C2E1-D6C1-FA39-23A5-2DE02B740FC8}"/>
              </a:ext>
            </a:extLst>
          </p:cNvPr>
          <p:cNvCxnSpPr>
            <a:cxnSpLocks/>
          </p:cNvCxnSpPr>
          <p:nvPr userDrawn="1"/>
        </p:nvCxnSpPr>
        <p:spPr>
          <a:xfrm>
            <a:off x="571500" y="647500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DD64DA-AE20-C519-4139-E268D46F7069}"/>
              </a:ext>
            </a:extLst>
          </p:cNvPr>
          <p:cNvSpPr txBox="1"/>
          <p:nvPr userDrawn="1"/>
        </p:nvSpPr>
        <p:spPr>
          <a:xfrm>
            <a:off x="5718675" y="6349075"/>
            <a:ext cx="757170" cy="261610"/>
          </a:xfrm>
          <a:prstGeom prst="rect">
            <a:avLst/>
          </a:prstGeom>
          <a:solidFill>
            <a:schemeClr val="accent4"/>
          </a:solidFill>
        </p:spPr>
        <p:txBody>
          <a:bodyPr wrap="square" rtlCol="0">
            <a:spAutoFit/>
          </a:bodyPr>
          <a:lstStyle/>
          <a:p>
            <a:pPr algn="ctr"/>
            <a:endParaRPr lang="en-US" sz="1100" dirty="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64627569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10" r:id="rId17"/>
    <p:sldLayoutId id="2147483660" r:id="rId18"/>
    <p:sldLayoutId id="2147483651" r:id="rId19"/>
    <p:sldLayoutId id="2147483662" r:id="rId20"/>
    <p:sldLayoutId id="2147483663" r:id="rId21"/>
    <p:sldLayoutId id="2147483664" r:id="rId22"/>
    <p:sldLayoutId id="2147483665" r:id="rId23"/>
    <p:sldLayoutId id="2147483653" r:id="rId24"/>
    <p:sldLayoutId id="2147483666" r:id="rId25"/>
  </p:sldLayoutIdLst>
  <p:hf hd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77AD2-DE4F-0291-CBC4-DB72291B592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D750FE93-E4DF-B36A-4D0C-3ECA6012B411}"/>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6D196C9-EB37-950E-F5EF-9088E79D0C57}"/>
              </a:ext>
            </a:extLst>
          </p:cNvPr>
          <p:cNvSpPr>
            <a:spLocks noGrp="1"/>
          </p:cNvSpPr>
          <p:nvPr>
            <p:ph type="sldNum" sz="quarter" idx="12"/>
          </p:nvPr>
        </p:nvSpPr>
        <p:spPr/>
        <p:txBody>
          <a:bodyPr/>
          <a:lstStyle/>
          <a:p>
            <a:fld id="{B776CE9F-4BD8-A748-847B-B97BB3C5BACA}" type="slidenum">
              <a:rPr lang="en-US" smtClean="0"/>
              <a:t>1</a:t>
            </a:fld>
            <a:endParaRPr lang="en-US" dirty="0"/>
          </a:p>
        </p:txBody>
      </p:sp>
      <p:sp>
        <p:nvSpPr>
          <p:cNvPr id="5" name="TextBox 4">
            <a:extLst>
              <a:ext uri="{FF2B5EF4-FFF2-40B4-BE49-F238E27FC236}">
                <a16:creationId xmlns:a16="http://schemas.microsoft.com/office/drawing/2014/main" id="{F9C4DA27-6CE0-AC73-F95D-3C177FAD4097}"/>
              </a:ext>
            </a:extLst>
          </p:cNvPr>
          <p:cNvSpPr txBox="1"/>
          <p:nvPr/>
        </p:nvSpPr>
        <p:spPr>
          <a:xfrm>
            <a:off x="1710813" y="619432"/>
            <a:ext cx="9291484" cy="4062651"/>
          </a:xfrm>
          <a:prstGeom prst="rect">
            <a:avLst/>
          </a:prstGeom>
          <a:noFill/>
        </p:spPr>
        <p:txBody>
          <a:bodyPr wrap="square" rtlCol="0">
            <a:spAutoFit/>
          </a:bodyPr>
          <a:lstStyle/>
          <a:p>
            <a:r>
              <a:rPr lang="en-US" sz="4000" dirty="0">
                <a:solidFill>
                  <a:srgbClr val="FF0000"/>
                </a:solidFill>
              </a:rPr>
              <a:t>R programming for biological Databases</a:t>
            </a:r>
          </a:p>
          <a:p>
            <a:endParaRPr lang="en-US" sz="4000" dirty="0"/>
          </a:p>
          <a:p>
            <a:r>
              <a:rPr lang="en-US" sz="4000" dirty="0"/>
              <a:t> </a:t>
            </a:r>
            <a:r>
              <a:rPr lang="en-US" sz="4000" dirty="0">
                <a:solidFill>
                  <a:schemeClr val="accent4">
                    <a:lumMod val="75000"/>
                  </a:schemeClr>
                </a:solidFill>
              </a:rPr>
              <a:t>RETAIL SALE ANALYSIS PREDICTION</a:t>
            </a:r>
          </a:p>
          <a:p>
            <a:r>
              <a:rPr lang="en-US" sz="4000" dirty="0"/>
              <a:t>Name:-</a:t>
            </a:r>
            <a:r>
              <a:rPr lang="en-US" sz="4000" dirty="0" err="1"/>
              <a:t>Sk.Tasneem</a:t>
            </a:r>
            <a:r>
              <a:rPr lang="en-US" sz="4000" dirty="0"/>
              <a:t>  Anjum</a:t>
            </a:r>
          </a:p>
          <a:p>
            <a:r>
              <a:rPr lang="en-US" sz="4000" dirty="0" err="1"/>
              <a:t>Regd</a:t>
            </a:r>
            <a:r>
              <a:rPr lang="en-US" sz="4000" dirty="0"/>
              <a:t> No:-221FA14076(BI –B)</a:t>
            </a:r>
          </a:p>
          <a:p>
            <a:endParaRPr lang="en-IN" dirty="0"/>
          </a:p>
        </p:txBody>
      </p:sp>
    </p:spTree>
    <p:extLst>
      <p:ext uri="{BB962C8B-B14F-4D97-AF65-F5344CB8AC3E}">
        <p14:creationId xmlns:p14="http://schemas.microsoft.com/office/powerpoint/2010/main" val="4193062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6" y="278222"/>
            <a:ext cx="8031035" cy="504259"/>
          </a:xfrm>
        </p:spPr>
        <p:txBody>
          <a:bodyPr/>
          <a:lstStyle/>
          <a:p>
            <a:r>
              <a:rPr lang="en-US" sz="2000" dirty="0">
                <a:solidFill>
                  <a:srgbClr val="FF0000"/>
                </a:solidFill>
                <a:latin typeface="Times New Roman" panose="02020603050405020304" pitchFamily="18" charset="0"/>
                <a:cs typeface="Times New Roman" panose="02020603050405020304" pitchFamily="18" charset="0"/>
              </a:rPr>
              <a:t>Linear Regression in Python and its R square values  </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10</a:t>
            </a:fld>
            <a:endParaRPr lang="en-US" dirty="0"/>
          </a:p>
        </p:txBody>
      </p:sp>
      <p:pic>
        <p:nvPicPr>
          <p:cNvPr id="4" name="Picture 3">
            <a:extLst>
              <a:ext uri="{FF2B5EF4-FFF2-40B4-BE49-F238E27FC236}">
                <a16:creationId xmlns:a16="http://schemas.microsoft.com/office/drawing/2014/main" id="{AD6A448A-37BD-33DD-2ADB-2DAA4B12584A}"/>
              </a:ext>
            </a:extLst>
          </p:cNvPr>
          <p:cNvPicPr>
            <a:picLocks noChangeAspect="1"/>
          </p:cNvPicPr>
          <p:nvPr/>
        </p:nvPicPr>
        <p:blipFill>
          <a:blip r:embed="rId2"/>
          <a:stretch>
            <a:fillRect/>
          </a:stretch>
        </p:blipFill>
        <p:spPr>
          <a:xfrm>
            <a:off x="1833562" y="1076325"/>
            <a:ext cx="8524875" cy="4705350"/>
          </a:xfrm>
          <a:prstGeom prst="rect">
            <a:avLst/>
          </a:prstGeom>
        </p:spPr>
      </p:pic>
    </p:spTree>
    <p:extLst>
      <p:ext uri="{BB962C8B-B14F-4D97-AF65-F5344CB8AC3E}">
        <p14:creationId xmlns:p14="http://schemas.microsoft.com/office/powerpoint/2010/main" val="3422839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6" y="100295"/>
            <a:ext cx="8031035" cy="504259"/>
          </a:xfrm>
        </p:spPr>
        <p:txBody>
          <a:bodyPr/>
          <a:lstStyle/>
          <a:p>
            <a:r>
              <a:rPr lang="en-US" sz="2000" dirty="0">
                <a:solidFill>
                  <a:srgbClr val="FF0000"/>
                </a:solidFill>
                <a:latin typeface="Times New Roman" panose="02020603050405020304" pitchFamily="18" charset="0"/>
                <a:cs typeface="Times New Roman" panose="02020603050405020304" pitchFamily="18" charset="0"/>
              </a:rPr>
              <a:t>Linear Regression in R and its R </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11</a:t>
            </a:fld>
            <a:endParaRPr lang="en-US" dirty="0"/>
          </a:p>
        </p:txBody>
      </p:sp>
      <p:pic>
        <p:nvPicPr>
          <p:cNvPr id="4" name="Picture 3">
            <a:extLst>
              <a:ext uri="{FF2B5EF4-FFF2-40B4-BE49-F238E27FC236}">
                <a16:creationId xmlns:a16="http://schemas.microsoft.com/office/drawing/2014/main" id="{E89D5CDA-9290-0008-26F7-869749C908E2}"/>
              </a:ext>
            </a:extLst>
          </p:cNvPr>
          <p:cNvPicPr>
            <a:picLocks noChangeAspect="1"/>
          </p:cNvPicPr>
          <p:nvPr/>
        </p:nvPicPr>
        <p:blipFill>
          <a:blip r:embed="rId2"/>
          <a:stretch>
            <a:fillRect/>
          </a:stretch>
        </p:blipFill>
        <p:spPr>
          <a:xfrm>
            <a:off x="2031111" y="680669"/>
            <a:ext cx="7180825" cy="5646979"/>
          </a:xfrm>
          <a:prstGeom prst="rect">
            <a:avLst/>
          </a:prstGeom>
        </p:spPr>
      </p:pic>
    </p:spTree>
    <p:extLst>
      <p:ext uri="{BB962C8B-B14F-4D97-AF65-F5344CB8AC3E}">
        <p14:creationId xmlns:p14="http://schemas.microsoft.com/office/powerpoint/2010/main" val="1396751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6" y="100295"/>
            <a:ext cx="8031035" cy="504259"/>
          </a:xfrm>
        </p:spPr>
        <p:txBody>
          <a:bodyPr/>
          <a:lstStyle/>
          <a:p>
            <a:r>
              <a:rPr lang="en-US" sz="2000" dirty="0">
                <a:solidFill>
                  <a:srgbClr val="FF0000"/>
                </a:solidFill>
                <a:latin typeface="Times New Roman" panose="02020603050405020304" pitchFamily="18" charset="0"/>
                <a:cs typeface="Times New Roman" panose="02020603050405020304" pitchFamily="18" charset="0"/>
              </a:rPr>
              <a:t>Linear Regression in R and its output</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12</a:t>
            </a:fld>
            <a:endParaRPr lang="en-US" dirty="0"/>
          </a:p>
        </p:txBody>
      </p:sp>
      <p:pic>
        <p:nvPicPr>
          <p:cNvPr id="8" name="Picture 7">
            <a:extLst>
              <a:ext uri="{FF2B5EF4-FFF2-40B4-BE49-F238E27FC236}">
                <a16:creationId xmlns:a16="http://schemas.microsoft.com/office/drawing/2014/main" id="{9A3B0AAE-66A7-0CF6-094D-97F975CC1FF4}"/>
              </a:ext>
            </a:extLst>
          </p:cNvPr>
          <p:cNvPicPr>
            <a:picLocks noChangeAspect="1"/>
          </p:cNvPicPr>
          <p:nvPr/>
        </p:nvPicPr>
        <p:blipFill>
          <a:blip r:embed="rId2"/>
          <a:stretch>
            <a:fillRect/>
          </a:stretch>
        </p:blipFill>
        <p:spPr>
          <a:xfrm>
            <a:off x="1258053" y="712073"/>
            <a:ext cx="9675894" cy="5433853"/>
          </a:xfrm>
          <a:prstGeom prst="rect">
            <a:avLst/>
          </a:prstGeom>
        </p:spPr>
      </p:pic>
    </p:spTree>
    <p:extLst>
      <p:ext uri="{BB962C8B-B14F-4D97-AF65-F5344CB8AC3E}">
        <p14:creationId xmlns:p14="http://schemas.microsoft.com/office/powerpoint/2010/main" val="2002672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611AA2-B305-AF3F-DC77-5DA5FA090E2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515A3979-FEAC-09C0-869A-DB0BC466FDA1}"/>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D9F17199-1F5B-7D8D-1022-CC790D03E573}"/>
              </a:ext>
            </a:extLst>
          </p:cNvPr>
          <p:cNvSpPr>
            <a:spLocks noGrp="1"/>
          </p:cNvSpPr>
          <p:nvPr>
            <p:ph type="sldNum" sz="quarter" idx="12"/>
          </p:nvPr>
        </p:nvSpPr>
        <p:spPr/>
        <p:txBody>
          <a:bodyPr/>
          <a:lstStyle/>
          <a:p>
            <a:fld id="{B776CE9F-4BD8-A748-847B-B97BB3C5BACA}" type="slidenum">
              <a:rPr lang="en-US" smtClean="0"/>
              <a:t>13</a:t>
            </a:fld>
            <a:endParaRPr lang="en-US" dirty="0"/>
          </a:p>
        </p:txBody>
      </p:sp>
      <p:pic>
        <p:nvPicPr>
          <p:cNvPr id="5" name="Picture 4">
            <a:extLst>
              <a:ext uri="{FF2B5EF4-FFF2-40B4-BE49-F238E27FC236}">
                <a16:creationId xmlns:a16="http://schemas.microsoft.com/office/drawing/2014/main" id="{D2320285-B47A-A5AA-16B0-729E5DF46E9E}"/>
              </a:ext>
            </a:extLst>
          </p:cNvPr>
          <p:cNvPicPr>
            <a:picLocks noChangeAspect="1"/>
          </p:cNvPicPr>
          <p:nvPr/>
        </p:nvPicPr>
        <p:blipFill>
          <a:blip r:embed="rId2"/>
          <a:stretch>
            <a:fillRect/>
          </a:stretch>
        </p:blipFill>
        <p:spPr>
          <a:xfrm>
            <a:off x="2022310" y="1013791"/>
            <a:ext cx="10169690" cy="4880113"/>
          </a:xfrm>
          <a:prstGeom prst="rect">
            <a:avLst/>
          </a:prstGeom>
        </p:spPr>
      </p:pic>
      <p:sp>
        <p:nvSpPr>
          <p:cNvPr id="7" name="TextBox 6">
            <a:extLst>
              <a:ext uri="{FF2B5EF4-FFF2-40B4-BE49-F238E27FC236}">
                <a16:creationId xmlns:a16="http://schemas.microsoft.com/office/drawing/2014/main" id="{EDFAAB9B-D794-0AA9-D887-0FE032A5EE9D}"/>
              </a:ext>
            </a:extLst>
          </p:cNvPr>
          <p:cNvSpPr txBox="1"/>
          <p:nvPr/>
        </p:nvSpPr>
        <p:spPr>
          <a:xfrm>
            <a:off x="2425148" y="308113"/>
            <a:ext cx="4184374"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Linear Regression in R and its R </a:t>
            </a:r>
            <a:endParaRPr lang="en-IN" sz="2400" dirty="0"/>
          </a:p>
        </p:txBody>
      </p:sp>
    </p:spTree>
    <p:extLst>
      <p:ext uri="{BB962C8B-B14F-4D97-AF65-F5344CB8AC3E}">
        <p14:creationId xmlns:p14="http://schemas.microsoft.com/office/powerpoint/2010/main" val="142490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33131-A762-8D67-10CE-F736497300D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8798EA88-6AD9-184D-8C0B-AFE64416C00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388820A-2C73-0CDB-AF62-69DCCE3E9471}"/>
              </a:ext>
            </a:extLst>
          </p:cNvPr>
          <p:cNvSpPr>
            <a:spLocks noGrp="1"/>
          </p:cNvSpPr>
          <p:nvPr>
            <p:ph type="sldNum" sz="quarter" idx="12"/>
          </p:nvPr>
        </p:nvSpPr>
        <p:spPr/>
        <p:txBody>
          <a:bodyPr/>
          <a:lstStyle/>
          <a:p>
            <a:fld id="{B776CE9F-4BD8-A748-847B-B97BB3C5BACA}" type="slidenum">
              <a:rPr lang="en-US" smtClean="0"/>
              <a:t>14</a:t>
            </a:fld>
            <a:endParaRPr lang="en-US" dirty="0"/>
          </a:p>
        </p:txBody>
      </p:sp>
      <p:pic>
        <p:nvPicPr>
          <p:cNvPr id="6" name="Picture 5">
            <a:extLst>
              <a:ext uri="{FF2B5EF4-FFF2-40B4-BE49-F238E27FC236}">
                <a16:creationId xmlns:a16="http://schemas.microsoft.com/office/drawing/2014/main" id="{FAE584DE-5A00-F012-8114-4066457DD7D6}"/>
              </a:ext>
            </a:extLst>
          </p:cNvPr>
          <p:cNvPicPr>
            <a:picLocks noChangeAspect="1"/>
          </p:cNvPicPr>
          <p:nvPr/>
        </p:nvPicPr>
        <p:blipFill>
          <a:blip r:embed="rId2"/>
          <a:stretch>
            <a:fillRect/>
          </a:stretch>
        </p:blipFill>
        <p:spPr>
          <a:xfrm>
            <a:off x="1779104" y="0"/>
            <a:ext cx="10412896" cy="6858000"/>
          </a:xfrm>
          <a:prstGeom prst="rect">
            <a:avLst/>
          </a:prstGeom>
        </p:spPr>
      </p:pic>
    </p:spTree>
    <p:extLst>
      <p:ext uri="{BB962C8B-B14F-4D97-AF65-F5344CB8AC3E}">
        <p14:creationId xmlns:p14="http://schemas.microsoft.com/office/powerpoint/2010/main" val="1709838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D6958-1447-37D1-E298-768DD451D1FE}"/>
              </a:ext>
            </a:extLst>
          </p:cNvPr>
          <p:cNvSpPr>
            <a:spLocks noGrp="1"/>
          </p:cNvSpPr>
          <p:nvPr>
            <p:ph type="title"/>
          </p:nvPr>
        </p:nvSpPr>
        <p:spPr/>
        <p:txBody>
          <a:bodyPr/>
          <a:lstStyle/>
          <a:p>
            <a:r>
              <a:rPr lang="en-US" dirty="0">
                <a:solidFill>
                  <a:schemeClr val="accent5">
                    <a:lumMod val="50000"/>
                  </a:schemeClr>
                </a:solidFill>
                <a:latin typeface="Times New Roman" panose="02020603050405020304" pitchFamily="18" charset="0"/>
                <a:cs typeface="Times New Roman" panose="02020603050405020304" pitchFamily="18" charset="0"/>
              </a:rPr>
              <a:t>Conclusion</a:t>
            </a:r>
          </a:p>
        </p:txBody>
      </p:sp>
      <p:sp>
        <p:nvSpPr>
          <p:cNvPr id="14" name="Rectangle 2">
            <a:extLst>
              <a:ext uri="{FF2B5EF4-FFF2-40B4-BE49-F238E27FC236}">
                <a16:creationId xmlns:a16="http://schemas.microsoft.com/office/drawing/2014/main" id="{D5E8586C-26AC-E16D-C287-94E23B8F9A34}"/>
              </a:ext>
            </a:extLst>
          </p:cNvPr>
          <p:cNvSpPr>
            <a:spLocks noGrp="1" noChangeArrowheads="1"/>
          </p:cNvSpPr>
          <p:nvPr>
            <p:ph sz="quarter" idx="10"/>
          </p:nvPr>
        </p:nvSpPr>
        <p:spPr bwMode="auto">
          <a:xfrm>
            <a:off x="621792" y="1956798"/>
            <a:ext cx="620877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badi" panose="020B0604020104020204" pitchFamily="34" charset="0"/>
              </a:rPr>
              <a:t>In predicting retail sales using linear regression, both Python and R offer robust methodologies with distinct tools. Python utilizes libraries like scikit-learn for model building and matplotlib for visualization, allowing the implementation of linear regression with functions to split data into training and test sets, and evaluate performance through metrics such as R-squared and Root Mean Squared Error (RMSE). In contrast, R employs the </a:t>
            </a:r>
            <a:r>
              <a:rPr kumimoji="0" lang="en-US" altLang="en-US" b="1" i="0" u="none" strike="noStrike" cap="none" normalizeH="0" baseline="0" dirty="0" err="1">
                <a:ln>
                  <a:noFill/>
                </a:ln>
                <a:solidFill>
                  <a:schemeClr val="tx1"/>
                </a:solidFill>
                <a:effectLst/>
                <a:latin typeface="Abadi" panose="020B0604020104020204" pitchFamily="34" charset="0"/>
              </a:rPr>
              <a:t>lm</a:t>
            </a:r>
            <a:r>
              <a:rPr kumimoji="0" lang="en-US" altLang="en-US" b="1" i="0" u="none" strike="noStrike" cap="none" normalizeH="0" baseline="0" dirty="0">
                <a:ln>
                  <a:noFill/>
                </a:ln>
                <a:solidFill>
                  <a:schemeClr val="tx1"/>
                </a:solidFill>
                <a:effectLst/>
                <a:latin typeface="Abadi" panose="020B0604020104020204" pitchFamily="34" charset="0"/>
              </a:rPr>
              <a:t>() function for linear regression, complemented by ggplot2 for visualization, and provides detailed diagnostics through summary statistics. R also supports data splitting into training and test sets, and performance evaluation using metrics like R-squared and RMSE. Python's ecosystem excels in integration and handling large datasets, while R offers in-depth statistical analysis and rich visualization capabilities. The ultimate aim is to predict the R-squared value in a linear regression model, showcasing the effectiveness of machine learning techniques in R language. </a:t>
            </a:r>
          </a:p>
        </p:txBody>
      </p:sp>
      <p:sp>
        <p:nvSpPr>
          <p:cNvPr id="27" name="Date Placeholder 26">
            <a:extLst>
              <a:ext uri="{FF2B5EF4-FFF2-40B4-BE49-F238E27FC236}">
                <a16:creationId xmlns:a16="http://schemas.microsoft.com/office/drawing/2014/main" id="{9A9CD29E-1F81-B3E5-9E01-78B7B4600C11}"/>
              </a:ext>
            </a:extLst>
          </p:cNvPr>
          <p:cNvSpPr>
            <a:spLocks noGrp="1"/>
          </p:cNvSpPr>
          <p:nvPr>
            <p:ph type="dt" sz="half" idx="13"/>
          </p:nvPr>
        </p:nvSpPr>
        <p:spPr/>
        <p:txBody>
          <a:bodyPr/>
          <a:lstStyle/>
          <a:p>
            <a:r>
              <a:rPr lang="en-US" dirty="0"/>
              <a:t>20XX</a:t>
            </a:r>
          </a:p>
        </p:txBody>
      </p:sp>
      <p:sp>
        <p:nvSpPr>
          <p:cNvPr id="28" name="Footer Placeholder 27">
            <a:extLst>
              <a:ext uri="{FF2B5EF4-FFF2-40B4-BE49-F238E27FC236}">
                <a16:creationId xmlns:a16="http://schemas.microsoft.com/office/drawing/2014/main" id="{B7544D79-5B5F-BFC8-DA6C-103AE1E2A152}"/>
              </a:ext>
            </a:extLst>
          </p:cNvPr>
          <p:cNvSpPr>
            <a:spLocks noGrp="1"/>
          </p:cNvSpPr>
          <p:nvPr>
            <p:ph type="ftr" sz="quarter" idx="14"/>
          </p:nvPr>
        </p:nvSpPr>
        <p:spPr/>
        <p:txBody>
          <a:bodyPr/>
          <a:lstStyle/>
          <a:p>
            <a:r>
              <a:rPr lang="en-US" dirty="0"/>
              <a:t>Presentation title</a:t>
            </a:r>
          </a:p>
        </p:txBody>
      </p:sp>
      <p:sp>
        <p:nvSpPr>
          <p:cNvPr id="29" name="Slide Number Placeholder 28">
            <a:extLst>
              <a:ext uri="{FF2B5EF4-FFF2-40B4-BE49-F238E27FC236}">
                <a16:creationId xmlns:a16="http://schemas.microsoft.com/office/drawing/2014/main" id="{59888851-CB79-343F-8B1E-02716475F36E}"/>
              </a:ext>
            </a:extLst>
          </p:cNvPr>
          <p:cNvSpPr>
            <a:spLocks noGrp="1"/>
          </p:cNvSpPr>
          <p:nvPr>
            <p:ph type="sldNum" sz="quarter" idx="15"/>
          </p:nvPr>
        </p:nvSpPr>
        <p:spPr/>
        <p:txBody>
          <a:bodyPr/>
          <a:lstStyle/>
          <a:p>
            <a:fld id="{B776CE9F-4BD8-A748-847B-B97BB3C5BACA}" type="slidenum">
              <a:rPr lang="en-US" smtClean="0"/>
              <a:pPr/>
              <a:t>15</a:t>
            </a:fld>
            <a:endParaRPr lang="en-US" dirty="0"/>
          </a:p>
        </p:txBody>
      </p:sp>
      <p:pic>
        <p:nvPicPr>
          <p:cNvPr id="8" name="Picture 7">
            <a:extLst>
              <a:ext uri="{FF2B5EF4-FFF2-40B4-BE49-F238E27FC236}">
                <a16:creationId xmlns:a16="http://schemas.microsoft.com/office/drawing/2014/main" id="{601ED54C-6EC4-3329-B3F1-5B16F4F28D95}"/>
              </a:ext>
            </a:extLst>
          </p:cNvPr>
          <p:cNvPicPr>
            <a:picLocks noChangeAspect="1"/>
          </p:cNvPicPr>
          <p:nvPr/>
        </p:nvPicPr>
        <p:blipFill>
          <a:blip r:embed="rId2"/>
          <a:stretch>
            <a:fillRect/>
          </a:stretch>
        </p:blipFill>
        <p:spPr>
          <a:xfrm>
            <a:off x="7404652" y="0"/>
            <a:ext cx="4989444" cy="6420678"/>
          </a:xfrm>
          <a:prstGeom prst="rect">
            <a:avLst/>
          </a:prstGeom>
        </p:spPr>
      </p:pic>
    </p:spTree>
    <p:extLst>
      <p:ext uri="{BB962C8B-B14F-4D97-AF65-F5344CB8AC3E}">
        <p14:creationId xmlns:p14="http://schemas.microsoft.com/office/powerpoint/2010/main" val="3430532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671186-1A6C-4E17-AAAA-3DE53E6768F3}"/>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26344DCA-EC24-D0DB-227A-AA07BFC0F57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13DA776-8E67-3BDE-C2F7-7684AC7E955E}"/>
              </a:ext>
            </a:extLst>
          </p:cNvPr>
          <p:cNvSpPr>
            <a:spLocks noGrp="1"/>
          </p:cNvSpPr>
          <p:nvPr>
            <p:ph type="sldNum" sz="quarter" idx="12"/>
          </p:nvPr>
        </p:nvSpPr>
        <p:spPr/>
        <p:txBody>
          <a:bodyPr/>
          <a:lstStyle/>
          <a:p>
            <a:fld id="{B776CE9F-4BD8-A748-847B-B97BB3C5BACA}" type="slidenum">
              <a:rPr lang="en-US" smtClean="0"/>
              <a:t>16</a:t>
            </a:fld>
            <a:endParaRPr lang="en-US" dirty="0"/>
          </a:p>
        </p:txBody>
      </p:sp>
      <p:sp>
        <p:nvSpPr>
          <p:cNvPr id="5" name="TextBox 4">
            <a:extLst>
              <a:ext uri="{FF2B5EF4-FFF2-40B4-BE49-F238E27FC236}">
                <a16:creationId xmlns:a16="http://schemas.microsoft.com/office/drawing/2014/main" id="{F6D32431-1C50-7D40-E716-22EE69F2B8E9}"/>
              </a:ext>
            </a:extLst>
          </p:cNvPr>
          <p:cNvSpPr txBox="1"/>
          <p:nvPr/>
        </p:nvSpPr>
        <p:spPr>
          <a:xfrm>
            <a:off x="2713383" y="1013791"/>
            <a:ext cx="5814391" cy="3046988"/>
          </a:xfrm>
          <a:prstGeom prst="rect">
            <a:avLst/>
          </a:prstGeom>
          <a:noFill/>
        </p:spPr>
        <p:txBody>
          <a:bodyPr wrap="square" rtlCol="0">
            <a:spAutoFit/>
          </a:bodyPr>
          <a:lstStyle/>
          <a:p>
            <a:r>
              <a:rPr lang="en-US" sz="9600" dirty="0"/>
              <a:t>THANK </a:t>
            </a:r>
          </a:p>
          <a:p>
            <a:r>
              <a:rPr lang="en-US" sz="9600" dirty="0"/>
              <a:t>         YOU</a:t>
            </a:r>
            <a:endParaRPr lang="en-IN" sz="9600" dirty="0"/>
          </a:p>
        </p:txBody>
      </p:sp>
    </p:spTree>
    <p:extLst>
      <p:ext uri="{BB962C8B-B14F-4D97-AF65-F5344CB8AC3E}">
        <p14:creationId xmlns:p14="http://schemas.microsoft.com/office/powerpoint/2010/main" val="2710590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4">
            <a:extLst>
              <a:ext uri="{FF2B5EF4-FFF2-40B4-BE49-F238E27FC236}">
                <a16:creationId xmlns:a16="http://schemas.microsoft.com/office/drawing/2014/main" id="{CB8C99E4-7572-9A48-E7E7-9A2F3D13F7FB}"/>
              </a:ext>
            </a:extLst>
          </p:cNvPr>
          <p:cNvSpPr>
            <a:spLocks noGrp="1"/>
          </p:cNvSpPr>
          <p:nvPr>
            <p:ph type="dt" sz="half" idx="10"/>
          </p:nvPr>
        </p:nvSpPr>
        <p:spPr/>
        <p:txBody>
          <a:bodyPr anchor="ctr">
            <a:normAutofit/>
          </a:bodyPr>
          <a:lstStyle/>
          <a:p>
            <a:pPr>
              <a:spcAft>
                <a:spcPts val="600"/>
              </a:spcAft>
            </a:pPr>
            <a:r>
              <a:rPr lang="en-US"/>
              <a:t>20XX</a:t>
            </a:r>
          </a:p>
        </p:txBody>
      </p:sp>
      <p:sp>
        <p:nvSpPr>
          <p:cNvPr id="22" name="Footer Placeholder 5">
            <a:extLst>
              <a:ext uri="{FF2B5EF4-FFF2-40B4-BE49-F238E27FC236}">
                <a16:creationId xmlns:a16="http://schemas.microsoft.com/office/drawing/2014/main" id="{029753F5-5301-7260-90E6-431AFA5DD88E}"/>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15" name="Slide Number Placeholder 14">
            <a:extLst>
              <a:ext uri="{FF2B5EF4-FFF2-40B4-BE49-F238E27FC236}">
                <a16:creationId xmlns:a16="http://schemas.microsoft.com/office/drawing/2014/main" id="{C305AF10-0EEC-6F36-4ED9-DFC80527E83C}"/>
              </a:ext>
            </a:extLst>
          </p:cNvPr>
          <p:cNvSpPr>
            <a:spLocks noGrp="1"/>
          </p:cNvSpPr>
          <p:nvPr>
            <p:ph type="sldNum" sz="quarter" idx="12"/>
          </p:nvPr>
        </p:nvSpPr>
        <p:spPr/>
        <p:txBody>
          <a:bodyPr anchor="ctr">
            <a:normAutofit fontScale="92500" lnSpcReduction="10000"/>
          </a:bodyPr>
          <a:lstStyle/>
          <a:p>
            <a:pPr>
              <a:spcAft>
                <a:spcPts val="600"/>
              </a:spcAft>
            </a:pPr>
            <a:fld id="{B776CE9F-4BD8-A748-847B-B97BB3C5BACA}" type="slidenum">
              <a:rPr lang="en-US" smtClean="0"/>
              <a:pPr>
                <a:spcAft>
                  <a:spcPts val="600"/>
                </a:spcAft>
              </a:pPr>
              <a:t>2</a:t>
            </a:fld>
            <a:endParaRPr lang="en-US"/>
          </a:p>
        </p:txBody>
      </p:sp>
      <p:sp>
        <p:nvSpPr>
          <p:cNvPr id="8" name="Title 1">
            <a:extLst>
              <a:ext uri="{FF2B5EF4-FFF2-40B4-BE49-F238E27FC236}">
                <a16:creationId xmlns:a16="http://schemas.microsoft.com/office/drawing/2014/main" id="{178D3F43-7DE4-A392-050C-1AAE2661CFAC}"/>
              </a:ext>
            </a:extLst>
          </p:cNvPr>
          <p:cNvSpPr>
            <a:spLocks noGrp="1"/>
          </p:cNvSpPr>
          <p:nvPr>
            <p:ph type="title"/>
          </p:nvPr>
        </p:nvSpPr>
        <p:spPr>
          <a:xfrm>
            <a:off x="2589213" y="4800600"/>
            <a:ext cx="8915400" cy="566738"/>
          </a:xfrm>
        </p:spPr>
        <p:txBody>
          <a:bodyPr anchor="b">
            <a:normAutofit fontScale="90000"/>
          </a:bodyPr>
          <a:lstStyle/>
          <a:p>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r>
              <a:rPr lang="en-US" dirty="0">
                <a:solidFill>
                  <a:schemeClr val="accent1"/>
                </a:solidFill>
                <a:latin typeface="Times New Roman" panose="02020603050405020304" pitchFamily="18" charset="0"/>
                <a:cs typeface="Times New Roman" panose="02020603050405020304" pitchFamily="18" charset="0"/>
              </a:rPr>
              <a:t>INTRODUCTION:-</a:t>
            </a:r>
            <a:br>
              <a:rPr lang="en-US" dirty="0">
                <a:solidFill>
                  <a:schemeClr val="accent1"/>
                </a:solidFill>
                <a:latin typeface="Times New Roman" panose="02020603050405020304" pitchFamily="18" charset="0"/>
                <a:cs typeface="Times New Roman" panose="02020603050405020304" pitchFamily="18" charset="0"/>
              </a:rPr>
            </a:br>
            <a:r>
              <a:rPr lang="en-US" b="1" dirty="0"/>
              <a:t>Introduction to Retail Sales Analysis and Prediction</a:t>
            </a:r>
            <a:br>
              <a:rPr lang="en-US" b="1" dirty="0"/>
            </a:br>
            <a:r>
              <a:rPr lang="en-US" dirty="0"/>
              <a:t>Retail sales analysis and prediction play a critical role in helping businesses understand consumer behavior, optimize inventory, and make informed strategic decisions. With the advent of big data, machine learning, and statistical modeling, companies can leverage historical sales data to forecast future trends, improve profitability, and streamline operations.</a:t>
            </a:r>
            <a:br>
              <a:rPr lang="en-US" dirty="0"/>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7E2FE147-E242-6322-3C68-5F677D627220}"/>
              </a:ext>
            </a:extLst>
          </p:cNvPr>
          <p:cNvSpPr txBox="1">
            <a:spLocks/>
          </p:cNvSpPr>
          <p:nvPr/>
        </p:nvSpPr>
        <p:spPr>
          <a:xfrm>
            <a:off x="442452" y="216311"/>
            <a:ext cx="11217736" cy="6164824"/>
          </a:xfrm>
          <a:prstGeom prst="rect">
            <a:avLst/>
          </a:prstGeom>
        </p:spPr>
        <p:txBody>
          <a:bodyPr vert="horz" lIns="91440" tIns="45720" rIns="91440" bIns="45720" rtlCol="0" anchor="b">
            <a:normAutofit fontScale="52500" lnSpcReduction="20000"/>
          </a:bodyPr>
          <a:lstStyle>
            <a:lvl1pPr algn="l" defTabSz="457200" rtl="0" eaLnBrk="1" latinLnBrk="0" hangingPunct="1">
              <a:spcBef>
                <a:spcPct val="0"/>
              </a:spcBef>
              <a:buNone/>
              <a:defRPr sz="2400" b="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a:solidFill>
                  <a:schemeClr val="accent1"/>
                </a:solidFill>
                <a:latin typeface="Times New Roman" panose="02020603050405020304" pitchFamily="18" charset="0"/>
                <a:cs typeface="Times New Roman" panose="02020603050405020304" pitchFamily="18" charset="0"/>
              </a:rPr>
              <a:t>INTRODUCTION:-</a:t>
            </a:r>
            <a:br>
              <a:rPr lang="en-US" sz="3000" dirty="0">
                <a:solidFill>
                  <a:schemeClr val="accent1"/>
                </a:solidFill>
                <a:latin typeface="Times New Roman" panose="02020603050405020304" pitchFamily="18" charset="0"/>
                <a:cs typeface="Times New Roman" panose="02020603050405020304" pitchFamily="18" charset="0"/>
              </a:rPr>
            </a:br>
            <a:r>
              <a:rPr lang="en-US" sz="3000" b="1" dirty="0"/>
              <a:t>Introduction to Retail Sales Analysis and Prediction</a:t>
            </a:r>
            <a:br>
              <a:rPr lang="en-US" sz="3000" b="1" dirty="0"/>
            </a:br>
            <a:r>
              <a:rPr lang="en-US" sz="3000" dirty="0"/>
              <a:t>Retail sales analysis and prediction play a critical role in helping businesses understand consumer behavior, optimize inventory, and make informed strategic decisions. With the advent of big data, machine learning, and statistical modeling, companies can leverage historical sales data to forecast future trends, improve profitability, and streamline operation.</a:t>
            </a:r>
          </a:p>
          <a:p>
            <a:endParaRPr lang="en-US" sz="3000" dirty="0"/>
          </a:p>
          <a:p>
            <a:r>
              <a:rPr lang="en-US" sz="3000" b="1" dirty="0"/>
              <a:t>Sales Prediction in Retail</a:t>
            </a:r>
          </a:p>
          <a:p>
            <a:r>
              <a:rPr lang="en-US" sz="3000" dirty="0"/>
              <a:t>Sales prediction, or forecasting, is the process of using historical data, external factors, and statistical models to estimate future sales. By predicting demand, retailers can anticipate market trends, manage resources effectively, and avoid potential losses.</a:t>
            </a:r>
          </a:p>
          <a:p>
            <a:endParaRPr lang="en-US" dirty="0"/>
          </a:p>
          <a:p>
            <a:endParaRPr lang="en-US" dirty="0"/>
          </a:p>
          <a:p>
            <a:endParaRPr lang="en-US" dirty="0"/>
          </a:p>
          <a:p>
            <a:endParaRPr lang="en-US" dirty="0"/>
          </a:p>
          <a:p>
            <a:endParaRPr lang="en-US" dirty="0"/>
          </a:p>
          <a:p>
            <a:br>
              <a:rPr lang="en-US" dirty="0"/>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br>
              <a:rPr lang="en-US" dirty="0">
                <a:solidFill>
                  <a:schemeClr val="accent1"/>
                </a:solidFill>
                <a:latin typeface="Times New Roman" panose="02020603050405020304" pitchFamily="18" charset="0"/>
                <a:cs typeface="Times New Roman" panose="02020603050405020304" pitchFamily="18" charset="0"/>
              </a:rPr>
            </a:br>
            <a:endParaRPr lang="en-US" dirty="0">
              <a:solidFill>
                <a:schemeClr val="accent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5E2ED2CF-E6DA-805F-0F80-8B642CCA5503}"/>
              </a:ext>
            </a:extLst>
          </p:cNvPr>
          <p:cNvPicPr>
            <a:picLocks noChangeAspect="1"/>
          </p:cNvPicPr>
          <p:nvPr/>
        </p:nvPicPr>
        <p:blipFill>
          <a:blip r:embed="rId2"/>
          <a:stretch>
            <a:fillRect/>
          </a:stretch>
        </p:blipFill>
        <p:spPr>
          <a:xfrm>
            <a:off x="4454013" y="2565351"/>
            <a:ext cx="6779035" cy="3445288"/>
          </a:xfrm>
          <a:prstGeom prst="rect">
            <a:avLst/>
          </a:prstGeom>
        </p:spPr>
      </p:pic>
    </p:spTree>
    <p:extLst>
      <p:ext uri="{BB962C8B-B14F-4D97-AF65-F5344CB8AC3E}">
        <p14:creationId xmlns:p14="http://schemas.microsoft.com/office/powerpoint/2010/main" val="1408619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711772" y="118872"/>
            <a:ext cx="3932237" cy="1600200"/>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75605FD-8993-C6AC-4E34-C76090D65A75}"/>
              </a:ext>
            </a:extLst>
          </p:cNvPr>
          <p:cNvSpPr>
            <a:spLocks noGrp="1"/>
          </p:cNvSpPr>
          <p:nvPr>
            <p:ph type="body" sz="half" idx="2"/>
          </p:nvPr>
        </p:nvSpPr>
        <p:spPr>
          <a:xfrm>
            <a:off x="912812" y="1821817"/>
            <a:ext cx="5181600" cy="4039232"/>
          </a:xfrm>
        </p:spPr>
        <p:txBody>
          <a:bodyPr>
            <a:normAutofit/>
          </a:bodyPr>
          <a:lstStyle/>
          <a:p>
            <a:pPr algn="just"/>
            <a:r>
              <a:rPr lang="en-US" sz="1600" dirty="0">
                <a:latin typeface="Abadi" panose="020B0604020104020204" pitchFamily="34" charset="0"/>
              </a:rPr>
              <a:t>Linear regression in machine learning using R involves predicting a continuous dependent variable (Y) based on one or more independent variables (X). The process begins by loading the necessary libraries, reading and preparing the dataset, and performing exploratory data analysis (EDA) to understand the data. After splitting the data into training and testing sets, the `</a:t>
            </a:r>
            <a:r>
              <a:rPr lang="en-US" sz="1600" dirty="0" err="1">
                <a:latin typeface="Abadi" panose="020B0604020104020204" pitchFamily="34" charset="0"/>
              </a:rPr>
              <a:t>lm</a:t>
            </a:r>
            <a:r>
              <a:rPr lang="en-US" sz="1600" dirty="0">
                <a:latin typeface="Abadi" panose="020B0604020104020204" pitchFamily="34" charset="0"/>
              </a:rPr>
              <a:t>()` function is used to build the regression model, which can then be evaluated using metrics like R-squared, Mean Squared Error (MSE), and Root Mean Squared Error (RMSE). Predictions are made on the test set, and visualization tools like `ggplot2` help display the relationship between actual and predicted values. This model is widely applied in real-world scenarios, such as predicting sales, forecasting trends, and understanding relationships between variables.</a:t>
            </a:r>
            <a:endParaRPr lang="en-IN" sz="1600" dirty="0">
              <a:latin typeface="Abadi" panose="020B0604020104020204" pitchFamily="34"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3</a:t>
            </a:fld>
            <a:endParaRPr lang="en-US" dirty="0"/>
          </a:p>
        </p:txBody>
      </p:sp>
      <p:pic>
        <p:nvPicPr>
          <p:cNvPr id="9" name="Picture 8">
            <a:extLst>
              <a:ext uri="{FF2B5EF4-FFF2-40B4-BE49-F238E27FC236}">
                <a16:creationId xmlns:a16="http://schemas.microsoft.com/office/drawing/2014/main" id="{73980594-5A41-C06C-BE96-597EB5B105F7}"/>
              </a:ext>
            </a:extLst>
          </p:cNvPr>
          <p:cNvPicPr>
            <a:picLocks noChangeAspect="1"/>
          </p:cNvPicPr>
          <p:nvPr/>
        </p:nvPicPr>
        <p:blipFill>
          <a:blip r:embed="rId2"/>
          <a:stretch>
            <a:fillRect/>
          </a:stretch>
        </p:blipFill>
        <p:spPr>
          <a:xfrm>
            <a:off x="6227506" y="1337187"/>
            <a:ext cx="5715000" cy="3810000"/>
          </a:xfrm>
          <a:prstGeom prst="rect">
            <a:avLst/>
          </a:prstGeom>
        </p:spPr>
      </p:pic>
    </p:spTree>
    <p:extLst>
      <p:ext uri="{BB962C8B-B14F-4D97-AF65-F5344CB8AC3E}">
        <p14:creationId xmlns:p14="http://schemas.microsoft.com/office/powerpoint/2010/main" val="3992590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4</a:t>
            </a:fld>
            <a:endParaRPr lang="en-US" dirty="0"/>
          </a:p>
        </p:txBody>
      </p:sp>
      <p:pic>
        <p:nvPicPr>
          <p:cNvPr id="11" name="Picture 10">
            <a:extLst>
              <a:ext uri="{FF2B5EF4-FFF2-40B4-BE49-F238E27FC236}">
                <a16:creationId xmlns:a16="http://schemas.microsoft.com/office/drawing/2014/main" id="{D49A61B6-016F-9E51-B1CB-F73C55F6C00F}"/>
              </a:ext>
            </a:extLst>
          </p:cNvPr>
          <p:cNvPicPr>
            <a:picLocks noChangeAspect="1"/>
          </p:cNvPicPr>
          <p:nvPr/>
        </p:nvPicPr>
        <p:blipFill>
          <a:blip r:embed="rId2"/>
          <a:stretch>
            <a:fillRect/>
          </a:stretch>
        </p:blipFill>
        <p:spPr>
          <a:xfrm>
            <a:off x="3704576" y="1456522"/>
            <a:ext cx="6175783" cy="4871126"/>
          </a:xfrm>
          <a:prstGeom prst="rect">
            <a:avLst/>
          </a:prstGeom>
        </p:spPr>
      </p:pic>
      <p:pic>
        <p:nvPicPr>
          <p:cNvPr id="3" name="Picture 2">
            <a:extLst>
              <a:ext uri="{FF2B5EF4-FFF2-40B4-BE49-F238E27FC236}">
                <a16:creationId xmlns:a16="http://schemas.microsoft.com/office/drawing/2014/main" id="{29D469F5-ED48-48E2-C20D-679AD45DE956}"/>
              </a:ext>
            </a:extLst>
          </p:cNvPr>
          <p:cNvPicPr>
            <a:picLocks noChangeAspect="1"/>
          </p:cNvPicPr>
          <p:nvPr/>
        </p:nvPicPr>
        <p:blipFill>
          <a:blip r:embed="rId3"/>
          <a:stretch>
            <a:fillRect/>
          </a:stretch>
        </p:blipFill>
        <p:spPr>
          <a:xfrm>
            <a:off x="1092602" y="1081548"/>
            <a:ext cx="9946873" cy="4666789"/>
          </a:xfrm>
          <a:prstGeom prst="rect">
            <a:avLst/>
          </a:prstGeom>
        </p:spPr>
      </p:pic>
    </p:spTree>
    <p:extLst>
      <p:ext uri="{BB962C8B-B14F-4D97-AF65-F5344CB8AC3E}">
        <p14:creationId xmlns:p14="http://schemas.microsoft.com/office/powerpoint/2010/main" val="1301826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5</a:t>
            </a:fld>
            <a:endParaRPr lang="en-US" dirty="0"/>
          </a:p>
        </p:txBody>
      </p:sp>
      <p:pic>
        <p:nvPicPr>
          <p:cNvPr id="11" name="Picture 10">
            <a:extLst>
              <a:ext uri="{FF2B5EF4-FFF2-40B4-BE49-F238E27FC236}">
                <a16:creationId xmlns:a16="http://schemas.microsoft.com/office/drawing/2014/main" id="{D49A61B6-016F-9E51-B1CB-F73C55F6C00F}"/>
              </a:ext>
            </a:extLst>
          </p:cNvPr>
          <p:cNvPicPr>
            <a:picLocks noChangeAspect="1"/>
          </p:cNvPicPr>
          <p:nvPr/>
        </p:nvPicPr>
        <p:blipFill>
          <a:blip r:embed="rId2"/>
          <a:stretch>
            <a:fillRect/>
          </a:stretch>
        </p:blipFill>
        <p:spPr>
          <a:xfrm>
            <a:off x="3704576" y="1456522"/>
            <a:ext cx="6175783" cy="4871126"/>
          </a:xfrm>
          <a:prstGeom prst="rect">
            <a:avLst/>
          </a:prstGeom>
        </p:spPr>
      </p:pic>
      <p:pic>
        <p:nvPicPr>
          <p:cNvPr id="3" name="Picture 2">
            <a:extLst>
              <a:ext uri="{FF2B5EF4-FFF2-40B4-BE49-F238E27FC236}">
                <a16:creationId xmlns:a16="http://schemas.microsoft.com/office/drawing/2014/main" id="{DC96F53F-D902-F49C-D521-FC262C3EF25C}"/>
              </a:ext>
            </a:extLst>
          </p:cNvPr>
          <p:cNvPicPr>
            <a:picLocks noChangeAspect="1"/>
          </p:cNvPicPr>
          <p:nvPr/>
        </p:nvPicPr>
        <p:blipFill>
          <a:blip r:embed="rId3"/>
          <a:stretch>
            <a:fillRect/>
          </a:stretch>
        </p:blipFill>
        <p:spPr>
          <a:xfrm>
            <a:off x="2311642" y="736937"/>
            <a:ext cx="9348546" cy="5842841"/>
          </a:xfrm>
          <a:prstGeom prst="rect">
            <a:avLst/>
          </a:prstGeom>
        </p:spPr>
      </p:pic>
    </p:spTree>
    <p:extLst>
      <p:ext uri="{BB962C8B-B14F-4D97-AF65-F5344CB8AC3E}">
        <p14:creationId xmlns:p14="http://schemas.microsoft.com/office/powerpoint/2010/main" val="4085161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6</a:t>
            </a:fld>
            <a:endParaRPr lang="en-US" dirty="0"/>
          </a:p>
        </p:txBody>
      </p:sp>
      <p:pic>
        <p:nvPicPr>
          <p:cNvPr id="3" name="Picture 2">
            <a:extLst>
              <a:ext uri="{FF2B5EF4-FFF2-40B4-BE49-F238E27FC236}">
                <a16:creationId xmlns:a16="http://schemas.microsoft.com/office/drawing/2014/main" id="{D60E489B-283D-CFE4-F80B-4E80FA743636}"/>
              </a:ext>
            </a:extLst>
          </p:cNvPr>
          <p:cNvPicPr>
            <a:picLocks noChangeAspect="1"/>
          </p:cNvPicPr>
          <p:nvPr/>
        </p:nvPicPr>
        <p:blipFill>
          <a:blip r:embed="rId2"/>
          <a:stretch>
            <a:fillRect/>
          </a:stretch>
        </p:blipFill>
        <p:spPr>
          <a:xfrm>
            <a:off x="2589213" y="785940"/>
            <a:ext cx="9602786" cy="6072060"/>
          </a:xfrm>
          <a:prstGeom prst="rect">
            <a:avLst/>
          </a:prstGeom>
        </p:spPr>
      </p:pic>
    </p:spTree>
    <p:extLst>
      <p:ext uri="{BB962C8B-B14F-4D97-AF65-F5344CB8AC3E}">
        <p14:creationId xmlns:p14="http://schemas.microsoft.com/office/powerpoint/2010/main" val="348763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7</a:t>
            </a:fld>
            <a:endParaRPr lang="en-US" dirty="0"/>
          </a:p>
        </p:txBody>
      </p:sp>
      <p:pic>
        <p:nvPicPr>
          <p:cNvPr id="8" name="Picture 7">
            <a:extLst>
              <a:ext uri="{FF2B5EF4-FFF2-40B4-BE49-F238E27FC236}">
                <a16:creationId xmlns:a16="http://schemas.microsoft.com/office/drawing/2014/main" id="{D3B55DBE-62EC-C147-05B6-0491ECE3C859}"/>
              </a:ext>
            </a:extLst>
          </p:cNvPr>
          <p:cNvPicPr>
            <a:picLocks noChangeAspect="1"/>
          </p:cNvPicPr>
          <p:nvPr/>
        </p:nvPicPr>
        <p:blipFill>
          <a:blip r:embed="rId2"/>
          <a:stretch>
            <a:fillRect/>
          </a:stretch>
        </p:blipFill>
        <p:spPr>
          <a:xfrm>
            <a:off x="387113" y="1058974"/>
            <a:ext cx="5464013" cy="4740051"/>
          </a:xfrm>
          <a:prstGeom prst="rect">
            <a:avLst/>
          </a:prstGeom>
        </p:spPr>
      </p:pic>
      <p:pic>
        <p:nvPicPr>
          <p:cNvPr id="10" name="Picture 9">
            <a:extLst>
              <a:ext uri="{FF2B5EF4-FFF2-40B4-BE49-F238E27FC236}">
                <a16:creationId xmlns:a16="http://schemas.microsoft.com/office/drawing/2014/main" id="{07DAC9CE-2E6C-E10D-438F-5E5A9CCA32B7}"/>
              </a:ext>
            </a:extLst>
          </p:cNvPr>
          <p:cNvPicPr>
            <a:picLocks noChangeAspect="1"/>
          </p:cNvPicPr>
          <p:nvPr/>
        </p:nvPicPr>
        <p:blipFill>
          <a:blip r:embed="rId3"/>
          <a:stretch>
            <a:fillRect/>
          </a:stretch>
        </p:blipFill>
        <p:spPr>
          <a:xfrm>
            <a:off x="6096000" y="807719"/>
            <a:ext cx="5587999" cy="5242560"/>
          </a:xfrm>
          <a:prstGeom prst="rect">
            <a:avLst/>
          </a:prstGeom>
        </p:spPr>
      </p:pic>
    </p:spTree>
    <p:extLst>
      <p:ext uri="{BB962C8B-B14F-4D97-AF65-F5344CB8AC3E}">
        <p14:creationId xmlns:p14="http://schemas.microsoft.com/office/powerpoint/2010/main" val="3470808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8</a:t>
            </a:fld>
            <a:endParaRPr lang="en-US" dirty="0"/>
          </a:p>
        </p:txBody>
      </p:sp>
      <p:pic>
        <p:nvPicPr>
          <p:cNvPr id="8" name="Picture 7">
            <a:extLst>
              <a:ext uri="{FF2B5EF4-FFF2-40B4-BE49-F238E27FC236}">
                <a16:creationId xmlns:a16="http://schemas.microsoft.com/office/drawing/2014/main" id="{FCC9F15C-22F4-D214-509E-9B778A8B7198}"/>
              </a:ext>
            </a:extLst>
          </p:cNvPr>
          <p:cNvPicPr>
            <a:picLocks noChangeAspect="1"/>
          </p:cNvPicPr>
          <p:nvPr/>
        </p:nvPicPr>
        <p:blipFill>
          <a:blip r:embed="rId2"/>
          <a:stretch>
            <a:fillRect/>
          </a:stretch>
        </p:blipFill>
        <p:spPr>
          <a:xfrm>
            <a:off x="345638" y="2221992"/>
            <a:ext cx="5637999" cy="3047405"/>
          </a:xfrm>
          <a:prstGeom prst="rect">
            <a:avLst/>
          </a:prstGeom>
        </p:spPr>
      </p:pic>
      <p:pic>
        <p:nvPicPr>
          <p:cNvPr id="10" name="Picture 9">
            <a:extLst>
              <a:ext uri="{FF2B5EF4-FFF2-40B4-BE49-F238E27FC236}">
                <a16:creationId xmlns:a16="http://schemas.microsoft.com/office/drawing/2014/main" id="{91EEFC76-A670-10AB-C3F5-97D0E358BE9F}"/>
              </a:ext>
            </a:extLst>
          </p:cNvPr>
          <p:cNvPicPr>
            <a:picLocks noChangeAspect="1"/>
          </p:cNvPicPr>
          <p:nvPr/>
        </p:nvPicPr>
        <p:blipFill>
          <a:blip r:embed="rId3"/>
          <a:stretch>
            <a:fillRect/>
          </a:stretch>
        </p:blipFill>
        <p:spPr>
          <a:xfrm>
            <a:off x="6096000" y="1496806"/>
            <a:ext cx="5833911" cy="4116517"/>
          </a:xfrm>
          <a:prstGeom prst="rect">
            <a:avLst/>
          </a:prstGeom>
        </p:spPr>
      </p:pic>
    </p:spTree>
    <p:extLst>
      <p:ext uri="{BB962C8B-B14F-4D97-AF65-F5344CB8AC3E}">
        <p14:creationId xmlns:p14="http://schemas.microsoft.com/office/powerpoint/2010/main" val="53558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539495"/>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result</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9</a:t>
            </a:fld>
            <a:endParaRPr lang="en-US" dirty="0"/>
          </a:p>
        </p:txBody>
      </p:sp>
      <p:pic>
        <p:nvPicPr>
          <p:cNvPr id="4" name="Picture 3">
            <a:extLst>
              <a:ext uri="{FF2B5EF4-FFF2-40B4-BE49-F238E27FC236}">
                <a16:creationId xmlns:a16="http://schemas.microsoft.com/office/drawing/2014/main" id="{CE7E2EDD-A249-06B4-5784-88079093BF31}"/>
              </a:ext>
            </a:extLst>
          </p:cNvPr>
          <p:cNvPicPr>
            <a:picLocks noChangeAspect="1"/>
          </p:cNvPicPr>
          <p:nvPr/>
        </p:nvPicPr>
        <p:blipFill>
          <a:blip r:embed="rId2"/>
          <a:stretch>
            <a:fillRect/>
          </a:stretch>
        </p:blipFill>
        <p:spPr>
          <a:xfrm>
            <a:off x="2982960" y="1440007"/>
            <a:ext cx="6226080" cy="3977985"/>
          </a:xfrm>
          <a:prstGeom prst="rect">
            <a:avLst/>
          </a:prstGeom>
        </p:spPr>
      </p:pic>
    </p:spTree>
    <p:extLst>
      <p:ext uri="{BB962C8B-B14F-4D97-AF65-F5344CB8AC3E}">
        <p14:creationId xmlns:p14="http://schemas.microsoft.com/office/powerpoint/2010/main" val="146513593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9A01C8-E43C-4B02-93C6-A94C3FE5F3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FE8F7C-40E7-4230-B95E-A7E4898949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453791F-F5A3-4DD5-A653-7AA42E82FCC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612</TotalTime>
  <Words>681</Words>
  <Application>Microsoft Office PowerPoint</Application>
  <PresentationFormat>Widescreen</PresentationFormat>
  <Paragraphs>80</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Abadi</vt:lpstr>
      <vt:lpstr>Arial</vt:lpstr>
      <vt:lpstr>Calibri</vt:lpstr>
      <vt:lpstr>Century Gothic</vt:lpstr>
      <vt:lpstr>Courier New</vt:lpstr>
      <vt:lpstr>Georgia Pro</vt:lpstr>
      <vt:lpstr>Posterama</vt:lpstr>
      <vt:lpstr>Times New Roman</vt:lpstr>
      <vt:lpstr>Wingdings 3</vt:lpstr>
      <vt:lpstr>Wisp</vt:lpstr>
      <vt:lpstr>PowerPoint Presentation</vt:lpstr>
      <vt:lpstr>  INTRODUCTION:- Introduction to Retail Sales Analysis and Prediction Retail sales analysis and prediction play a critical role in helping businesses understand consumer behavior, optimize inventory, and make informed strategic decisions. With the advent of big data, machine learning, and statistical modeling, companies can leverage historical sales data to forecast future trends, improve profitability, and streamline operations.                  </vt:lpstr>
      <vt:lpstr>Linear Regression </vt:lpstr>
      <vt:lpstr>Linear Regression in Python </vt:lpstr>
      <vt:lpstr>Linear Regression in Python </vt:lpstr>
      <vt:lpstr>Linear Regression in Python </vt:lpstr>
      <vt:lpstr>Linear Regression in Python </vt:lpstr>
      <vt:lpstr>Linear Regression in Python </vt:lpstr>
      <vt:lpstr>Linear Regression in Python result</vt:lpstr>
      <vt:lpstr>Linear Regression in Python and its R square values  </vt:lpstr>
      <vt:lpstr>Linear Regression in R and its R </vt:lpstr>
      <vt:lpstr>Linear Regression in R and its output</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Jagadeesh Mannem</dc:creator>
  <cp:lastModifiedBy>tasneem anjjum</cp:lastModifiedBy>
  <cp:revision>4</cp:revision>
  <dcterms:created xsi:type="dcterms:W3CDTF">2024-09-17T05:23:34Z</dcterms:created>
  <dcterms:modified xsi:type="dcterms:W3CDTF">2024-09-18T12:49:32Z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